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05" r:id="rId4"/>
  </p:sldMasterIdLst>
  <p:notesMasterIdLst>
    <p:notesMasterId r:id="rId25"/>
  </p:notesMasterIdLst>
  <p:sldIdLst>
    <p:sldId id="272" r:id="rId5"/>
    <p:sldId id="284" r:id="rId6"/>
    <p:sldId id="279" r:id="rId7"/>
    <p:sldId id="280" r:id="rId8"/>
    <p:sldId id="281" r:id="rId9"/>
    <p:sldId id="282" r:id="rId10"/>
    <p:sldId id="285" r:id="rId11"/>
    <p:sldId id="322" r:id="rId12"/>
    <p:sldId id="328" r:id="rId13"/>
    <p:sldId id="286" r:id="rId14"/>
    <p:sldId id="312" r:id="rId15"/>
    <p:sldId id="301" r:id="rId16"/>
    <p:sldId id="319" r:id="rId17"/>
    <p:sldId id="304" r:id="rId18"/>
    <p:sldId id="321" r:id="rId19"/>
    <p:sldId id="324" r:id="rId20"/>
    <p:sldId id="309" r:id="rId21"/>
    <p:sldId id="314" r:id="rId22"/>
    <p:sldId id="327" r:id="rId23"/>
    <p:sldId id="28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A037F-DE5F-4574-8955-83CDBED4F150}" v="373" dt="2021-06-14T16:17:03.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19" autoAdjust="0"/>
  </p:normalViewPr>
  <p:slideViewPr>
    <p:cSldViewPr snapToGrid="0">
      <p:cViewPr varScale="1">
        <p:scale>
          <a:sx n="88" d="100"/>
          <a:sy n="88" d="100"/>
        </p:scale>
        <p:origin x="1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in Watt" userId="503fda9e1413370c" providerId="LiveId" clId="{E7669A73-3ADC-4521-ACAE-12342354B643}"/>
    <pc:docChg chg="custSel addSld modSld sldOrd">
      <pc:chgData name="Iain Watt" userId="503fda9e1413370c" providerId="LiveId" clId="{E7669A73-3ADC-4521-ACAE-12342354B643}" dt="2021-05-31T15:43:35.910" v="934" actId="20577"/>
      <pc:docMkLst>
        <pc:docMk/>
      </pc:docMkLst>
      <pc:sldChg chg="ord">
        <pc:chgData name="Iain Watt" userId="503fda9e1413370c" providerId="LiveId" clId="{E7669A73-3ADC-4521-ACAE-12342354B643}" dt="2021-05-31T15:28:41.039" v="231"/>
        <pc:sldMkLst>
          <pc:docMk/>
          <pc:sldMk cId="2487762022" sldId="278"/>
        </pc:sldMkLst>
      </pc:sldChg>
      <pc:sldChg chg="delSp modSp mod">
        <pc:chgData name="Iain Watt" userId="503fda9e1413370c" providerId="LiveId" clId="{E7669A73-3ADC-4521-ACAE-12342354B643}" dt="2021-05-31T15:25:28.274" v="156" actId="478"/>
        <pc:sldMkLst>
          <pc:docMk/>
          <pc:sldMk cId="4265581054" sldId="279"/>
        </pc:sldMkLst>
        <pc:spChg chg="del mod">
          <ac:chgData name="Iain Watt" userId="503fda9e1413370c" providerId="LiveId" clId="{E7669A73-3ADC-4521-ACAE-12342354B643}" dt="2021-05-31T15:25:28.274" v="156" actId="478"/>
          <ac:spMkLst>
            <pc:docMk/>
            <pc:sldMk cId="4265581054" sldId="279"/>
            <ac:spMk id="5" creationId="{C81867B8-55B1-4FB3-A0C6-32F835BD69D9}"/>
          </ac:spMkLst>
        </pc:spChg>
      </pc:sldChg>
      <pc:sldChg chg="delSp modSp mod">
        <pc:chgData name="Iain Watt" userId="503fda9e1413370c" providerId="LiveId" clId="{E7669A73-3ADC-4521-ACAE-12342354B643}" dt="2021-05-31T15:24:09.426" v="147" actId="478"/>
        <pc:sldMkLst>
          <pc:docMk/>
          <pc:sldMk cId="36436361" sldId="280"/>
        </pc:sldMkLst>
        <pc:spChg chg="del mod">
          <ac:chgData name="Iain Watt" userId="503fda9e1413370c" providerId="LiveId" clId="{E7669A73-3ADC-4521-ACAE-12342354B643}" dt="2021-05-31T15:24:09.426" v="147" actId="478"/>
          <ac:spMkLst>
            <pc:docMk/>
            <pc:sldMk cId="36436361" sldId="280"/>
            <ac:spMk id="5" creationId="{C81867B8-55B1-4FB3-A0C6-32F835BD69D9}"/>
          </ac:spMkLst>
        </pc:spChg>
      </pc:sldChg>
      <pc:sldChg chg="delSp modSp mod ord">
        <pc:chgData name="Iain Watt" userId="503fda9e1413370c" providerId="LiveId" clId="{E7669A73-3ADC-4521-ACAE-12342354B643}" dt="2021-05-31T15:28:02.565" v="229" actId="20577"/>
        <pc:sldMkLst>
          <pc:docMk/>
          <pc:sldMk cId="1581486527" sldId="281"/>
        </pc:sldMkLst>
        <pc:spChg chg="mod">
          <ac:chgData name="Iain Watt" userId="503fda9e1413370c" providerId="LiveId" clId="{E7669A73-3ADC-4521-ACAE-12342354B643}" dt="2021-05-31T15:28:02.565" v="229" actId="20577"/>
          <ac:spMkLst>
            <pc:docMk/>
            <pc:sldMk cId="1581486527" sldId="281"/>
            <ac:spMk id="3" creationId="{DB82C124-603C-4BC0-9333-CD0C34DA07FA}"/>
          </ac:spMkLst>
        </pc:spChg>
        <pc:spChg chg="del mod">
          <ac:chgData name="Iain Watt" userId="503fda9e1413370c" providerId="LiveId" clId="{E7669A73-3ADC-4521-ACAE-12342354B643}" dt="2021-05-31T15:24:49.522" v="150" actId="478"/>
          <ac:spMkLst>
            <pc:docMk/>
            <pc:sldMk cId="1581486527" sldId="281"/>
            <ac:spMk id="5" creationId="{C81867B8-55B1-4FB3-A0C6-32F835BD69D9}"/>
          </ac:spMkLst>
        </pc:spChg>
      </pc:sldChg>
      <pc:sldChg chg="delSp modSp mod">
        <pc:chgData name="Iain Watt" userId="503fda9e1413370c" providerId="LiveId" clId="{E7669A73-3ADC-4521-ACAE-12342354B643}" dt="2021-05-31T15:24:59.343" v="152" actId="478"/>
        <pc:sldMkLst>
          <pc:docMk/>
          <pc:sldMk cId="522770899" sldId="282"/>
        </pc:sldMkLst>
        <pc:spChg chg="mod">
          <ac:chgData name="Iain Watt" userId="503fda9e1413370c" providerId="LiveId" clId="{E7669A73-3ADC-4521-ACAE-12342354B643}" dt="2021-05-31T15:19:39.111" v="54" actId="313"/>
          <ac:spMkLst>
            <pc:docMk/>
            <pc:sldMk cId="522770899" sldId="282"/>
            <ac:spMk id="3" creationId="{DB82C124-603C-4BC0-9333-CD0C34DA07FA}"/>
          </ac:spMkLst>
        </pc:spChg>
        <pc:spChg chg="del mod">
          <ac:chgData name="Iain Watt" userId="503fda9e1413370c" providerId="LiveId" clId="{E7669A73-3ADC-4521-ACAE-12342354B643}" dt="2021-05-31T15:24:59.343" v="152" actId="478"/>
          <ac:spMkLst>
            <pc:docMk/>
            <pc:sldMk cId="522770899" sldId="282"/>
            <ac:spMk id="5" creationId="{C81867B8-55B1-4FB3-A0C6-32F835BD69D9}"/>
          </ac:spMkLst>
        </pc:spChg>
      </pc:sldChg>
      <pc:sldChg chg="delSp modSp mod">
        <pc:chgData name="Iain Watt" userId="503fda9e1413370c" providerId="LiveId" clId="{E7669A73-3ADC-4521-ACAE-12342354B643}" dt="2021-05-31T15:27:08.196" v="195" actId="478"/>
        <pc:sldMkLst>
          <pc:docMk/>
          <pc:sldMk cId="1677441001" sldId="283"/>
        </pc:sldMkLst>
        <pc:spChg chg="del mod">
          <ac:chgData name="Iain Watt" userId="503fda9e1413370c" providerId="LiveId" clId="{E7669A73-3ADC-4521-ACAE-12342354B643}" dt="2021-05-31T15:27:08.196" v="195" actId="478"/>
          <ac:spMkLst>
            <pc:docMk/>
            <pc:sldMk cId="1677441001" sldId="283"/>
            <ac:spMk id="5" creationId="{0F128327-D451-4217-83B2-E644862AFCFA}"/>
          </ac:spMkLst>
        </pc:spChg>
      </pc:sldChg>
      <pc:sldChg chg="delSp modSp new mod ord">
        <pc:chgData name="Iain Watt" userId="503fda9e1413370c" providerId="LiveId" clId="{E7669A73-3ADC-4521-ACAE-12342354B643}" dt="2021-05-31T15:25:55.870" v="191" actId="20577"/>
        <pc:sldMkLst>
          <pc:docMk/>
          <pc:sldMk cId="1301171196" sldId="284"/>
        </pc:sldMkLst>
        <pc:spChg chg="mod">
          <ac:chgData name="Iain Watt" userId="503fda9e1413370c" providerId="LiveId" clId="{E7669A73-3ADC-4521-ACAE-12342354B643}" dt="2021-05-31T15:22:26.995" v="127" actId="20577"/>
          <ac:spMkLst>
            <pc:docMk/>
            <pc:sldMk cId="1301171196" sldId="284"/>
            <ac:spMk id="2" creationId="{F59F1C58-48E2-4A2A-BBB5-6C8342C9D82F}"/>
          </ac:spMkLst>
        </pc:spChg>
        <pc:spChg chg="mod">
          <ac:chgData name="Iain Watt" userId="503fda9e1413370c" providerId="LiveId" clId="{E7669A73-3ADC-4521-ACAE-12342354B643}" dt="2021-05-31T15:25:55.870" v="191" actId="20577"/>
          <ac:spMkLst>
            <pc:docMk/>
            <pc:sldMk cId="1301171196" sldId="284"/>
            <ac:spMk id="3" creationId="{8AC676B9-B3A6-4C07-9F23-F2FE5A2FA77F}"/>
          </ac:spMkLst>
        </pc:spChg>
        <pc:spChg chg="del mod">
          <ac:chgData name="Iain Watt" userId="503fda9e1413370c" providerId="LiveId" clId="{E7669A73-3ADC-4521-ACAE-12342354B643}" dt="2021-05-31T15:25:07.130" v="154" actId="478"/>
          <ac:spMkLst>
            <pc:docMk/>
            <pc:sldMk cId="1301171196" sldId="284"/>
            <ac:spMk id="5" creationId="{481884B9-ABDF-421F-A45C-D8AF3E334527}"/>
          </ac:spMkLst>
        </pc:spChg>
      </pc:sldChg>
      <pc:sldChg chg="delSp modSp new mod">
        <pc:chgData name="Iain Watt" userId="503fda9e1413370c" providerId="LiveId" clId="{E7669A73-3ADC-4521-ACAE-12342354B643}" dt="2021-05-31T15:43:35.910" v="934" actId="20577"/>
        <pc:sldMkLst>
          <pc:docMk/>
          <pc:sldMk cId="663300323" sldId="285"/>
        </pc:sldMkLst>
        <pc:spChg chg="mod">
          <ac:chgData name="Iain Watt" userId="503fda9e1413370c" providerId="LiveId" clId="{E7669A73-3ADC-4521-ACAE-12342354B643}" dt="2021-05-31T15:32:58.353" v="257" actId="20577"/>
          <ac:spMkLst>
            <pc:docMk/>
            <pc:sldMk cId="663300323" sldId="285"/>
            <ac:spMk id="2" creationId="{D7231C37-EF80-40CD-BB6E-74E5DA318CE7}"/>
          </ac:spMkLst>
        </pc:spChg>
        <pc:spChg chg="mod">
          <ac:chgData name="Iain Watt" userId="503fda9e1413370c" providerId="LiveId" clId="{E7669A73-3ADC-4521-ACAE-12342354B643}" dt="2021-05-31T15:43:35.910" v="934" actId="20577"/>
          <ac:spMkLst>
            <pc:docMk/>
            <pc:sldMk cId="663300323" sldId="285"/>
            <ac:spMk id="3" creationId="{9095CCCE-BB92-4903-BFCA-18AD71AD52DC}"/>
          </ac:spMkLst>
        </pc:spChg>
        <pc:spChg chg="del">
          <ac:chgData name="Iain Watt" userId="503fda9e1413370c" providerId="LiveId" clId="{E7669A73-3ADC-4521-ACAE-12342354B643}" dt="2021-05-31T15:32:28.885" v="233" actId="478"/>
          <ac:spMkLst>
            <pc:docMk/>
            <pc:sldMk cId="663300323" sldId="285"/>
            <ac:spMk id="5" creationId="{6AE62CBC-E273-4388-82A6-D2E2D8A2C0CC}"/>
          </ac:spMkLst>
        </pc:spChg>
      </pc:sldChg>
    </pc:docChg>
  </pc:docChgLst>
  <pc:docChgLst>
    <pc:chgData name="Iain Watt" userId="503fda9e1413370c" providerId="LiveId" clId="{A54A037F-DE5F-4574-8955-83CDBED4F150}"/>
    <pc:docChg chg="undo custSel addSld delSld modSld sldOrd modMainMaster modShowInfo">
      <pc:chgData name="Iain Watt" userId="503fda9e1413370c" providerId="LiveId" clId="{A54A037F-DE5F-4574-8955-83CDBED4F150}" dt="2021-06-14T20:30:10.111" v="17488" actId="20577"/>
      <pc:docMkLst>
        <pc:docMk/>
      </pc:docMkLst>
      <pc:sldChg chg="addSp delSp modSp del mod setBg setClrOvrMap">
        <pc:chgData name="Iain Watt" userId="503fda9e1413370c" providerId="LiveId" clId="{A54A037F-DE5F-4574-8955-83CDBED4F150}" dt="2021-05-29T17:23:18.988" v="294" actId="47"/>
        <pc:sldMkLst>
          <pc:docMk/>
          <pc:sldMk cId="2984170787" sldId="262"/>
        </pc:sldMkLst>
        <pc:spChg chg="del">
          <ac:chgData name="Iain Watt" userId="503fda9e1413370c" providerId="LiveId" clId="{A54A037F-DE5F-4574-8955-83CDBED4F150}" dt="2021-05-29T17:05:35.194" v="87" actId="478"/>
          <ac:spMkLst>
            <pc:docMk/>
            <pc:sldMk cId="2984170787" sldId="262"/>
            <ac:spMk id="2" creationId="{AAF87F15-8947-4844-9D29-4E0F1F5ABF1B}"/>
          </ac:spMkLst>
        </pc:spChg>
        <pc:spChg chg="del mod">
          <ac:chgData name="Iain Watt" userId="503fda9e1413370c" providerId="LiveId" clId="{A54A037F-DE5F-4574-8955-83CDBED4F150}" dt="2021-05-29T17:22:22.094" v="288" actId="21"/>
          <ac:spMkLst>
            <pc:docMk/>
            <pc:sldMk cId="2984170787" sldId="262"/>
            <ac:spMk id="3" creationId="{FB471043-B433-4C78-93ED-FE0F5DC7EB6D}"/>
          </ac:spMkLst>
        </pc:spChg>
        <pc:spChg chg="mod">
          <ac:chgData name="Iain Watt" userId="503fda9e1413370c" providerId="LiveId" clId="{A54A037F-DE5F-4574-8955-83CDBED4F150}" dt="2021-05-29T17:21:53.705" v="287" actId="26606"/>
          <ac:spMkLst>
            <pc:docMk/>
            <pc:sldMk cId="2984170787" sldId="262"/>
            <ac:spMk id="4" creationId="{42D63240-0054-4CCF-9CDB-77D17CB9E767}"/>
          </ac:spMkLst>
        </pc:spChg>
        <pc:spChg chg="mod">
          <ac:chgData name="Iain Watt" userId="503fda9e1413370c" providerId="LiveId" clId="{A54A037F-DE5F-4574-8955-83CDBED4F150}" dt="2021-05-29T17:21:53.705" v="287" actId="26606"/>
          <ac:spMkLst>
            <pc:docMk/>
            <pc:sldMk cId="2984170787" sldId="262"/>
            <ac:spMk id="5" creationId="{B3E5A36D-0561-4481-81EC-CEA3B23354C1}"/>
          </ac:spMkLst>
        </pc:spChg>
        <pc:spChg chg="add del">
          <ac:chgData name="Iain Watt" userId="503fda9e1413370c" providerId="LiveId" clId="{A54A037F-DE5F-4574-8955-83CDBED4F150}" dt="2021-05-29T17:21:53.690" v="286" actId="26606"/>
          <ac:spMkLst>
            <pc:docMk/>
            <pc:sldMk cId="2984170787" sldId="262"/>
            <ac:spMk id="10" creationId="{AD21898E-86C0-4C8A-A76C-DF33E844C87A}"/>
          </ac:spMkLst>
        </pc:spChg>
        <pc:spChg chg="add del">
          <ac:chgData name="Iain Watt" userId="503fda9e1413370c" providerId="LiveId" clId="{A54A037F-DE5F-4574-8955-83CDBED4F150}" dt="2021-05-29T17:21:53.690" v="286" actId="26606"/>
          <ac:spMkLst>
            <pc:docMk/>
            <pc:sldMk cId="2984170787" sldId="262"/>
            <ac:spMk id="12" creationId="{5C8F04BD-D093-45D0-B54C-50FDB308B4EE}"/>
          </ac:spMkLst>
        </pc:spChg>
        <pc:spChg chg="add">
          <ac:chgData name="Iain Watt" userId="503fda9e1413370c" providerId="LiveId" clId="{A54A037F-DE5F-4574-8955-83CDBED4F150}" dt="2021-05-29T17:21:53.705" v="287" actId="26606"/>
          <ac:spMkLst>
            <pc:docMk/>
            <pc:sldMk cId="2984170787" sldId="262"/>
            <ac:spMk id="14" creationId="{777A147A-9ED8-46B4-8660-1B3C2AA880B5}"/>
          </ac:spMkLst>
        </pc:spChg>
        <pc:spChg chg="add">
          <ac:chgData name="Iain Watt" userId="503fda9e1413370c" providerId="LiveId" clId="{A54A037F-DE5F-4574-8955-83CDBED4F150}" dt="2021-05-29T17:21:53.705" v="287" actId="26606"/>
          <ac:spMkLst>
            <pc:docMk/>
            <pc:sldMk cId="2984170787" sldId="262"/>
            <ac:spMk id="15" creationId="{5D6C15A0-C087-4593-8414-2B4EC1CDC3DE}"/>
          </ac:spMkLst>
        </pc:spChg>
      </pc:sldChg>
      <pc:sldChg chg="delSp del mod">
        <pc:chgData name="Iain Watt" userId="503fda9e1413370c" providerId="LiveId" clId="{A54A037F-DE5F-4574-8955-83CDBED4F150}" dt="2021-06-01T09:56:28.418" v="13142" actId="47"/>
        <pc:sldMkLst>
          <pc:docMk/>
          <pc:sldMk cId="2274285460" sldId="263"/>
        </pc:sldMkLst>
        <pc:spChg chg="del">
          <ac:chgData name="Iain Watt" userId="503fda9e1413370c" providerId="LiveId" clId="{A54A037F-DE5F-4574-8955-83CDBED4F150}" dt="2021-05-29T17:05:44.010" v="88" actId="478"/>
          <ac:spMkLst>
            <pc:docMk/>
            <pc:sldMk cId="2274285460" sldId="263"/>
            <ac:spMk id="2" creationId="{AB4FAF11-CCFB-4C65-9AB1-13B0AEAA622D}"/>
          </ac:spMkLst>
        </pc:spChg>
      </pc:sldChg>
      <pc:sldChg chg="delSp modSp del mod">
        <pc:chgData name="Iain Watt" userId="503fda9e1413370c" providerId="LiveId" clId="{A54A037F-DE5F-4574-8955-83CDBED4F150}" dt="2021-06-01T09:56:24.371" v="13140" actId="47"/>
        <pc:sldMkLst>
          <pc:docMk/>
          <pc:sldMk cId="2045532750" sldId="264"/>
        </pc:sldMkLst>
        <pc:spChg chg="del">
          <ac:chgData name="Iain Watt" userId="503fda9e1413370c" providerId="LiveId" clId="{A54A037F-DE5F-4574-8955-83CDBED4F150}" dt="2021-06-01T07:55:50.079" v="9710" actId="478"/>
          <ac:spMkLst>
            <pc:docMk/>
            <pc:sldMk cId="2045532750" sldId="264"/>
            <ac:spMk id="2" creationId="{6A462C6A-0E19-4DA5-9F33-A8852EEF0455}"/>
          </ac:spMkLst>
        </pc:spChg>
        <pc:spChg chg="del">
          <ac:chgData name="Iain Watt" userId="503fda9e1413370c" providerId="LiveId" clId="{A54A037F-DE5F-4574-8955-83CDBED4F150}" dt="2021-06-01T07:55:40.791" v="9709" actId="478"/>
          <ac:spMkLst>
            <pc:docMk/>
            <pc:sldMk cId="2045532750" sldId="264"/>
            <ac:spMk id="3" creationId="{26B2BA3A-F4A3-4929-BCE5-EA1CC8FD6B08}"/>
          </ac:spMkLst>
        </pc:spChg>
        <pc:spChg chg="mod">
          <ac:chgData name="Iain Watt" userId="503fda9e1413370c" providerId="LiveId" clId="{A54A037F-DE5F-4574-8955-83CDBED4F150}" dt="2021-05-29T17:26:40.018" v="432" actId="12"/>
          <ac:spMkLst>
            <pc:docMk/>
            <pc:sldMk cId="2045532750" sldId="264"/>
            <ac:spMk id="4" creationId="{42D63240-0054-4CCF-9CDB-77D17CB9E767}"/>
          </ac:spMkLst>
        </pc:spChg>
      </pc:sldChg>
      <pc:sldChg chg="delSp del mod">
        <pc:chgData name="Iain Watt" userId="503fda9e1413370c" providerId="LiveId" clId="{A54A037F-DE5F-4574-8955-83CDBED4F150}" dt="2021-06-01T09:56:29.665" v="13143" actId="47"/>
        <pc:sldMkLst>
          <pc:docMk/>
          <pc:sldMk cId="2389731790" sldId="265"/>
        </pc:sldMkLst>
        <pc:spChg chg="del">
          <ac:chgData name="Iain Watt" userId="503fda9e1413370c" providerId="LiveId" clId="{A54A037F-DE5F-4574-8955-83CDBED4F150}" dt="2021-05-29T17:05:48.345" v="89" actId="478"/>
          <ac:spMkLst>
            <pc:docMk/>
            <pc:sldMk cId="2389731790" sldId="265"/>
            <ac:spMk id="2" creationId="{B04B2039-2201-4E94-B38B-5F1D07956C8D}"/>
          </ac:spMkLst>
        </pc:spChg>
      </pc:sldChg>
      <pc:sldChg chg="delSp del mod">
        <pc:chgData name="Iain Watt" userId="503fda9e1413370c" providerId="LiveId" clId="{A54A037F-DE5F-4574-8955-83CDBED4F150}" dt="2021-06-01T09:56:31.097" v="13144" actId="47"/>
        <pc:sldMkLst>
          <pc:docMk/>
          <pc:sldMk cId="1901580599" sldId="266"/>
        </pc:sldMkLst>
        <pc:spChg chg="del">
          <ac:chgData name="Iain Watt" userId="503fda9e1413370c" providerId="LiveId" clId="{A54A037F-DE5F-4574-8955-83CDBED4F150}" dt="2021-05-29T17:05:54.041" v="90" actId="478"/>
          <ac:spMkLst>
            <pc:docMk/>
            <pc:sldMk cId="1901580599" sldId="266"/>
            <ac:spMk id="2" creationId="{8677EC4D-0955-4077-8A3E-30BBE2FB80AE}"/>
          </ac:spMkLst>
        </pc:spChg>
      </pc:sldChg>
      <pc:sldChg chg="delSp del mod">
        <pc:chgData name="Iain Watt" userId="503fda9e1413370c" providerId="LiveId" clId="{A54A037F-DE5F-4574-8955-83CDBED4F150}" dt="2021-06-01T09:56:32.976" v="13145" actId="47"/>
        <pc:sldMkLst>
          <pc:docMk/>
          <pc:sldMk cId="3777033549" sldId="267"/>
        </pc:sldMkLst>
        <pc:spChg chg="del">
          <ac:chgData name="Iain Watt" userId="503fda9e1413370c" providerId="LiveId" clId="{A54A037F-DE5F-4574-8955-83CDBED4F150}" dt="2021-05-29T17:06:00.353" v="91" actId="478"/>
          <ac:spMkLst>
            <pc:docMk/>
            <pc:sldMk cId="3777033549" sldId="267"/>
            <ac:spMk id="2" creationId="{3C4C7A61-C96D-4635-AEC5-6E3BF37591EE}"/>
          </ac:spMkLst>
        </pc:spChg>
      </pc:sldChg>
      <pc:sldChg chg="delSp del mod">
        <pc:chgData name="Iain Watt" userId="503fda9e1413370c" providerId="LiveId" clId="{A54A037F-DE5F-4574-8955-83CDBED4F150}" dt="2021-06-01T09:56:34.608" v="13146" actId="47"/>
        <pc:sldMkLst>
          <pc:docMk/>
          <pc:sldMk cId="3349237934" sldId="268"/>
        </pc:sldMkLst>
        <pc:spChg chg="del">
          <ac:chgData name="Iain Watt" userId="503fda9e1413370c" providerId="LiveId" clId="{A54A037F-DE5F-4574-8955-83CDBED4F150}" dt="2021-05-29T17:06:05.193" v="92" actId="478"/>
          <ac:spMkLst>
            <pc:docMk/>
            <pc:sldMk cId="3349237934" sldId="268"/>
            <ac:spMk id="2" creationId="{AD8FB969-5899-4372-B5ED-9FFD2AA7B881}"/>
          </ac:spMkLst>
        </pc:spChg>
      </pc:sldChg>
      <pc:sldChg chg="addSp delSp modSp del mod setBg modClrScheme addAnim delAnim setClrOvrMap delDesignElem chgLayout">
        <pc:chgData name="Iain Watt" userId="503fda9e1413370c" providerId="LiveId" clId="{A54A037F-DE5F-4574-8955-83CDBED4F150}" dt="2021-05-29T17:30:43.334" v="444" actId="47"/>
        <pc:sldMkLst>
          <pc:docMk/>
          <pc:sldMk cId="4278323544" sldId="269"/>
        </pc:sldMkLst>
        <pc:spChg chg="add del mod ord">
          <ac:chgData name="Iain Watt" userId="503fda9e1413370c" providerId="LiveId" clId="{A54A037F-DE5F-4574-8955-83CDBED4F150}" dt="2021-05-29T17:06:24.111" v="94" actId="700"/>
          <ac:spMkLst>
            <pc:docMk/>
            <pc:sldMk cId="4278323544" sldId="269"/>
            <ac:spMk id="4" creationId="{00733EE0-99B5-48AF-8792-806AAE762499}"/>
          </ac:spMkLst>
        </pc:spChg>
        <pc:spChg chg="add del mod ord">
          <ac:chgData name="Iain Watt" userId="503fda9e1413370c" providerId="LiveId" clId="{A54A037F-DE5F-4574-8955-83CDBED4F150}" dt="2021-05-29T17:06:24.111" v="94" actId="700"/>
          <ac:spMkLst>
            <pc:docMk/>
            <pc:sldMk cId="4278323544" sldId="269"/>
            <ac:spMk id="5" creationId="{E1B03B65-6113-4CCC-B28F-30C185C6302A}"/>
          </ac:spMkLst>
        </pc:spChg>
        <pc:spChg chg="mod ord">
          <ac:chgData name="Iain Watt" userId="503fda9e1413370c" providerId="LiveId" clId="{A54A037F-DE5F-4574-8955-83CDBED4F150}" dt="2021-05-29T17:06:24.111" v="94" actId="700"/>
          <ac:spMkLst>
            <pc:docMk/>
            <pc:sldMk cId="4278323544" sldId="269"/>
            <ac:spMk id="7" creationId="{FD4CFAAE-6B96-4556-B9BF-41D7806F090F}"/>
          </ac:spMkLst>
        </pc:spChg>
        <pc:spChg chg="add mod ord">
          <ac:chgData name="Iain Watt" userId="503fda9e1413370c" providerId="LiveId" clId="{A54A037F-DE5F-4574-8955-83CDBED4F150}" dt="2021-05-29T17:20:32.059" v="260" actId="26606"/>
          <ac:spMkLst>
            <pc:docMk/>
            <pc:sldMk cId="4278323544" sldId="269"/>
            <ac:spMk id="8" creationId="{8F829754-8AD5-456D-BFF3-C0DB333D308C}"/>
          </ac:spMkLst>
        </pc:spChg>
        <pc:spChg chg="add mod ord">
          <ac:chgData name="Iain Watt" userId="503fda9e1413370c" providerId="LiveId" clId="{A54A037F-DE5F-4574-8955-83CDBED4F150}" dt="2021-05-29T17:21:38.087" v="284" actId="20577"/>
          <ac:spMkLst>
            <pc:docMk/>
            <pc:sldMk cId="4278323544" sldId="269"/>
            <ac:spMk id="9" creationId="{B7920C82-83CC-4F27-8B17-F06069EAA32E}"/>
          </ac:spMkLst>
        </pc:spChg>
        <pc:spChg chg="add del">
          <ac:chgData name="Iain Watt" userId="503fda9e1413370c" providerId="LiveId" clId="{A54A037F-DE5F-4574-8955-83CDBED4F150}" dt="2021-05-29T16:59:56.369" v="54" actId="26606"/>
          <ac:spMkLst>
            <pc:docMk/>
            <pc:sldMk cId="4278323544" sldId="269"/>
            <ac:spMk id="10" creationId="{943CAA20-3569-4189-9E48-239A229A86CA}"/>
          </ac:spMkLst>
        </pc:spChg>
        <pc:spChg chg="add del">
          <ac:chgData name="Iain Watt" userId="503fda9e1413370c" providerId="LiveId" clId="{A54A037F-DE5F-4574-8955-83CDBED4F150}" dt="2021-05-29T16:59:56.369" v="54" actId="26606"/>
          <ac:spMkLst>
            <pc:docMk/>
            <pc:sldMk cId="4278323544" sldId="269"/>
            <ac:spMk id="12" creationId="{DA542B6D-E775-4832-91DC-2D20F857813A}"/>
          </ac:spMkLst>
        </pc:spChg>
        <pc:spChg chg="add del">
          <ac:chgData name="Iain Watt" userId="503fda9e1413370c" providerId="LiveId" clId="{A54A037F-DE5F-4574-8955-83CDBED4F150}" dt="2021-05-29T17:17:44.391" v="174" actId="26606"/>
          <ac:spMkLst>
            <pc:docMk/>
            <pc:sldMk cId="4278323544" sldId="269"/>
            <ac:spMk id="14" creationId="{1A3C89F8-0D2F-47FF-B903-151248265F47}"/>
          </ac:spMkLst>
        </pc:spChg>
        <pc:spChg chg="add del">
          <ac:chgData name="Iain Watt" userId="503fda9e1413370c" providerId="LiveId" clId="{A54A037F-DE5F-4574-8955-83CDBED4F150}" dt="2021-05-29T17:17:35.659" v="171" actId="26606"/>
          <ac:spMkLst>
            <pc:docMk/>
            <pc:sldMk cId="4278323544" sldId="269"/>
            <ac:spMk id="15" creationId="{E49CC64F-7275-4E33-961B-0C5CDC439875}"/>
          </ac:spMkLst>
        </pc:spChg>
        <pc:spChg chg="add del">
          <ac:chgData name="Iain Watt" userId="503fda9e1413370c" providerId="LiveId" clId="{A54A037F-DE5F-4574-8955-83CDBED4F150}" dt="2021-05-29T17:17:44.391" v="174" actId="26606"/>
          <ac:spMkLst>
            <pc:docMk/>
            <pc:sldMk cId="4278323544" sldId="269"/>
            <ac:spMk id="16" creationId="{C5CB530E-515E-412C-9DF1-5F8FFBD6F383}"/>
          </ac:spMkLst>
        </pc:spChg>
        <pc:spChg chg="add del">
          <ac:chgData name="Iain Watt" userId="503fda9e1413370c" providerId="LiveId" clId="{A54A037F-DE5F-4574-8955-83CDBED4F150}" dt="2021-05-29T17:17:44.391" v="174" actId="26606"/>
          <ac:spMkLst>
            <pc:docMk/>
            <pc:sldMk cId="4278323544" sldId="269"/>
            <ac:spMk id="18" creationId="{712D4376-A578-4FF1-94FC-245E7A6A489F}"/>
          </ac:spMkLst>
        </pc:spChg>
        <pc:spChg chg="add del">
          <ac:chgData name="Iain Watt" userId="503fda9e1413370c" providerId="LiveId" clId="{A54A037F-DE5F-4574-8955-83CDBED4F150}" dt="2021-05-29T17:17:44.391" v="174" actId="26606"/>
          <ac:spMkLst>
            <pc:docMk/>
            <pc:sldMk cId="4278323544" sldId="269"/>
            <ac:spMk id="20" creationId="{AEA7509D-F04F-40CB-A0B3-EEF16499CC9F}"/>
          </ac:spMkLst>
        </pc:spChg>
        <pc:spChg chg="add del">
          <ac:chgData name="Iain Watt" userId="503fda9e1413370c" providerId="LiveId" clId="{A54A037F-DE5F-4574-8955-83CDBED4F150}" dt="2021-05-29T17:17:44.391" v="174" actId="26606"/>
          <ac:spMkLst>
            <pc:docMk/>
            <pc:sldMk cId="4278323544" sldId="269"/>
            <ac:spMk id="24" creationId="{508BEF50-7B1E-49A4-BC19-5F4F1D755E64}"/>
          </ac:spMkLst>
        </pc:spChg>
        <pc:spChg chg="add del">
          <ac:chgData name="Iain Watt" userId="503fda9e1413370c" providerId="LiveId" clId="{A54A037F-DE5F-4574-8955-83CDBED4F150}" dt="2021-05-29T17:17:44.391" v="174" actId="26606"/>
          <ac:spMkLst>
            <pc:docMk/>
            <pc:sldMk cId="4278323544" sldId="269"/>
            <ac:spMk id="26" creationId="{3FBAD350-5664-4811-A208-657FB882D350}"/>
          </ac:spMkLst>
        </pc:spChg>
        <pc:spChg chg="add del">
          <ac:chgData name="Iain Watt" userId="503fda9e1413370c" providerId="LiveId" clId="{A54A037F-DE5F-4574-8955-83CDBED4F150}" dt="2021-05-29T17:17:44.391" v="174" actId="26606"/>
          <ac:spMkLst>
            <pc:docMk/>
            <pc:sldMk cId="4278323544" sldId="269"/>
            <ac:spMk id="28" creationId="{C39ADB8F-D187-49D7-BDCF-C1B6DC727068}"/>
          </ac:spMkLst>
        </pc:spChg>
        <pc:spChg chg="add del">
          <ac:chgData name="Iain Watt" userId="503fda9e1413370c" providerId="LiveId" clId="{A54A037F-DE5F-4574-8955-83CDBED4F150}" dt="2021-05-29T17:20:32.059" v="260" actId="26606"/>
          <ac:spMkLst>
            <pc:docMk/>
            <pc:sldMk cId="4278323544" sldId="269"/>
            <ac:spMk id="30" creationId="{E49CC64F-7275-4E33-961B-0C5CDC439875}"/>
          </ac:spMkLst>
        </pc:spChg>
        <pc:spChg chg="add del">
          <ac:chgData name="Iain Watt" userId="503fda9e1413370c" providerId="LiveId" clId="{A54A037F-DE5F-4574-8955-83CDBED4F150}" dt="2021-05-29T17:19:37.812" v="251" actId="26606"/>
          <ac:spMkLst>
            <pc:docMk/>
            <pc:sldMk cId="4278323544" sldId="269"/>
            <ac:spMk id="36" creationId="{06DA9DF9-31F7-4056-B42E-878CC92417B8}"/>
          </ac:spMkLst>
        </pc:spChg>
        <pc:spChg chg="add del">
          <ac:chgData name="Iain Watt" userId="503fda9e1413370c" providerId="LiveId" clId="{A54A037F-DE5F-4574-8955-83CDBED4F150}" dt="2021-05-29T17:20:04.019" v="253" actId="26606"/>
          <ac:spMkLst>
            <pc:docMk/>
            <pc:sldMk cId="4278323544" sldId="269"/>
            <ac:spMk id="38" creationId="{F49775AF-8896-43EE-92C6-83497D6DC56F}"/>
          </ac:spMkLst>
        </pc:spChg>
        <pc:spChg chg="add del">
          <ac:chgData name="Iain Watt" userId="503fda9e1413370c" providerId="LiveId" clId="{A54A037F-DE5F-4574-8955-83CDBED4F150}" dt="2021-05-29T17:20:04.019" v="253" actId="26606"/>
          <ac:spMkLst>
            <pc:docMk/>
            <pc:sldMk cId="4278323544" sldId="269"/>
            <ac:spMk id="39" creationId="{9B7AD9F6-8CE7-4299-8FC6-328F4DCD3FF9}"/>
          </ac:spMkLst>
        </pc:spChg>
        <pc:spChg chg="add del">
          <ac:chgData name="Iain Watt" userId="503fda9e1413370c" providerId="LiveId" clId="{A54A037F-DE5F-4574-8955-83CDBED4F150}" dt="2021-05-29T17:20:17.482" v="255" actId="26606"/>
          <ac:spMkLst>
            <pc:docMk/>
            <pc:sldMk cId="4278323544" sldId="269"/>
            <ac:spMk id="41" creationId="{E49CC64F-7275-4E33-961B-0C5CDC439875}"/>
          </ac:spMkLst>
        </pc:spChg>
        <pc:spChg chg="add del">
          <ac:chgData name="Iain Watt" userId="503fda9e1413370c" providerId="LiveId" clId="{A54A037F-DE5F-4574-8955-83CDBED4F150}" dt="2021-05-29T17:20:22.379" v="257" actId="26606"/>
          <ac:spMkLst>
            <pc:docMk/>
            <pc:sldMk cId="4278323544" sldId="269"/>
            <ac:spMk id="43" creationId="{06DA9DF9-31F7-4056-B42E-878CC92417B8}"/>
          </ac:spMkLst>
        </pc:spChg>
        <pc:spChg chg="add del">
          <ac:chgData name="Iain Watt" userId="503fda9e1413370c" providerId="LiveId" clId="{A54A037F-DE5F-4574-8955-83CDBED4F150}" dt="2021-05-29T17:20:32.027" v="259" actId="26606"/>
          <ac:spMkLst>
            <pc:docMk/>
            <pc:sldMk cId="4278323544" sldId="269"/>
            <ac:spMk id="45" creationId="{9B7AD9F6-8CE7-4299-8FC6-328F4DCD3FF9}"/>
          </ac:spMkLst>
        </pc:spChg>
        <pc:spChg chg="add del">
          <ac:chgData name="Iain Watt" userId="503fda9e1413370c" providerId="LiveId" clId="{A54A037F-DE5F-4574-8955-83CDBED4F150}" dt="2021-05-29T17:20:32.027" v="259" actId="26606"/>
          <ac:spMkLst>
            <pc:docMk/>
            <pc:sldMk cId="4278323544" sldId="269"/>
            <ac:spMk id="46" creationId="{F49775AF-8896-43EE-92C6-83497D6DC56F}"/>
          </ac:spMkLst>
        </pc:spChg>
        <pc:spChg chg="add del">
          <ac:chgData name="Iain Watt" userId="503fda9e1413370c" providerId="LiveId" clId="{A54A037F-DE5F-4574-8955-83CDBED4F150}" dt="2021-05-29T17:23:29.664" v="296"/>
          <ac:spMkLst>
            <pc:docMk/>
            <pc:sldMk cId="4278323544" sldId="269"/>
            <ac:spMk id="48" creationId="{657F69E0-C4B0-4BEC-A689-4F8D877F05D4}"/>
          </ac:spMkLst>
        </pc:spChg>
        <pc:spChg chg="add del">
          <ac:chgData name="Iain Watt" userId="503fda9e1413370c" providerId="LiveId" clId="{A54A037F-DE5F-4574-8955-83CDBED4F150}" dt="2021-05-29T17:23:29.664" v="296"/>
          <ac:spMkLst>
            <pc:docMk/>
            <pc:sldMk cId="4278323544" sldId="269"/>
            <ac:spMk id="49" creationId="{9F6380B4-6A1C-481E-8408-B4E6C75B9B81}"/>
          </ac:spMkLst>
        </pc:spChg>
        <pc:picChg chg="del">
          <ac:chgData name="Iain Watt" userId="503fda9e1413370c" providerId="LiveId" clId="{A54A037F-DE5F-4574-8955-83CDBED4F150}" dt="2021-05-29T16:48:18.175" v="6" actId="478"/>
          <ac:picMkLst>
            <pc:docMk/>
            <pc:sldMk cId="4278323544" sldId="269"/>
            <ac:picMk id="3" creationId="{238EAEC8-DCB3-47C3-888D-DB8835C3FA85}"/>
          </ac:picMkLst>
        </pc:picChg>
        <pc:picChg chg="add del">
          <ac:chgData name="Iain Watt" userId="503fda9e1413370c" providerId="LiveId" clId="{A54A037F-DE5F-4574-8955-83CDBED4F150}" dt="2021-05-29T17:17:35.659" v="171" actId="26606"/>
          <ac:picMkLst>
            <pc:docMk/>
            <pc:sldMk cId="4278323544" sldId="269"/>
            <ac:picMk id="11" creationId="{2470FFA2-DB54-49DF-B374-08063B33911F}"/>
          </ac:picMkLst>
        </pc:picChg>
        <pc:picChg chg="add mod ord">
          <ac:chgData name="Iain Watt" userId="503fda9e1413370c" providerId="LiveId" clId="{A54A037F-DE5F-4574-8955-83CDBED4F150}" dt="2021-05-29T17:20:32.059" v="260" actId="26606"/>
          <ac:picMkLst>
            <pc:docMk/>
            <pc:sldMk cId="4278323544" sldId="269"/>
            <ac:picMk id="31" creationId="{2470FFA2-DB54-49DF-B374-08063B33911F}"/>
          </ac:picMkLst>
        </pc:picChg>
        <pc:cxnChg chg="add del">
          <ac:chgData name="Iain Watt" userId="503fda9e1413370c" providerId="LiveId" clId="{A54A037F-DE5F-4574-8955-83CDBED4F150}" dt="2021-05-29T17:17:44.391" v="174" actId="26606"/>
          <ac:cxnSpMkLst>
            <pc:docMk/>
            <pc:sldMk cId="4278323544" sldId="269"/>
            <ac:cxnSpMk id="22" creationId="{56020367-4FD5-4596-8E10-C5F095CD8DBF}"/>
          </ac:cxnSpMkLst>
        </pc:cxnChg>
      </pc:sldChg>
      <pc:sldChg chg="modSp new del">
        <pc:chgData name="Iain Watt" userId="503fda9e1413370c" providerId="LiveId" clId="{A54A037F-DE5F-4574-8955-83CDBED4F150}" dt="2021-05-29T17:15:52.929" v="165" actId="47"/>
        <pc:sldMkLst>
          <pc:docMk/>
          <pc:sldMk cId="922384372" sldId="270"/>
        </pc:sldMkLst>
        <pc:spChg chg="mod">
          <ac:chgData name="Iain Watt" userId="503fda9e1413370c" providerId="LiveId" clId="{A54A037F-DE5F-4574-8955-83CDBED4F150}" dt="2021-05-29T17:07:26.402" v="99"/>
          <ac:spMkLst>
            <pc:docMk/>
            <pc:sldMk cId="922384372" sldId="270"/>
            <ac:spMk id="2" creationId="{8F9E7A09-46D6-4311-BD86-B869B6FFF2A9}"/>
          </ac:spMkLst>
        </pc:spChg>
        <pc:spChg chg="mod">
          <ac:chgData name="Iain Watt" userId="503fda9e1413370c" providerId="LiveId" clId="{A54A037F-DE5F-4574-8955-83CDBED4F150}" dt="2021-05-29T17:07:26.402" v="99"/>
          <ac:spMkLst>
            <pc:docMk/>
            <pc:sldMk cId="922384372" sldId="270"/>
            <ac:spMk id="3" creationId="{2045F4A6-3EA6-457F-8661-42AF302412DB}"/>
          </ac:spMkLst>
        </pc:spChg>
        <pc:spChg chg="mod">
          <ac:chgData name="Iain Watt" userId="503fda9e1413370c" providerId="LiveId" clId="{A54A037F-DE5F-4574-8955-83CDBED4F150}" dt="2021-05-29T17:07:26.402" v="99"/>
          <ac:spMkLst>
            <pc:docMk/>
            <pc:sldMk cId="922384372" sldId="270"/>
            <ac:spMk id="4" creationId="{C8FDC2B8-D13D-4E7C-985A-BE51CB0BFFE5}"/>
          </ac:spMkLst>
        </pc:spChg>
      </pc:sldChg>
      <pc:sldChg chg="new del">
        <pc:chgData name="Iain Watt" userId="503fda9e1413370c" providerId="LiveId" clId="{A54A037F-DE5F-4574-8955-83CDBED4F150}" dt="2021-06-01T09:56:26.289" v="13141" actId="47"/>
        <pc:sldMkLst>
          <pc:docMk/>
          <pc:sldMk cId="2703109469" sldId="270"/>
        </pc:sldMkLst>
      </pc:sldChg>
      <pc:sldChg chg="addSp new del mod ord">
        <pc:chgData name="Iain Watt" userId="503fda9e1413370c" providerId="LiveId" clId="{A54A037F-DE5F-4574-8955-83CDBED4F150}" dt="2021-06-01T09:56:22.545" v="13139" actId="47"/>
        <pc:sldMkLst>
          <pc:docMk/>
          <pc:sldMk cId="4070879173" sldId="271"/>
        </pc:sldMkLst>
        <pc:spChg chg="add">
          <ac:chgData name="Iain Watt" userId="503fda9e1413370c" providerId="LiveId" clId="{A54A037F-DE5F-4574-8955-83CDBED4F150}" dt="2021-05-29T17:23:12.001" v="291" actId="22"/>
          <ac:spMkLst>
            <pc:docMk/>
            <pc:sldMk cId="4070879173" sldId="271"/>
            <ac:spMk id="3" creationId="{C3C60DCA-19FF-45A8-9D9A-4484166AF1EC}"/>
          </ac:spMkLst>
        </pc:spChg>
      </pc:sldChg>
      <pc:sldChg chg="modSp new mod ord modTransition">
        <pc:chgData name="Iain Watt" userId="503fda9e1413370c" providerId="LiveId" clId="{A54A037F-DE5F-4574-8955-83CDBED4F150}" dt="2021-06-14T16:17:27.586" v="16906" actId="313"/>
        <pc:sldMkLst>
          <pc:docMk/>
          <pc:sldMk cId="1313973665" sldId="272"/>
        </pc:sldMkLst>
        <pc:spChg chg="mod">
          <ac:chgData name="Iain Watt" userId="503fda9e1413370c" providerId="LiveId" clId="{A54A037F-DE5F-4574-8955-83CDBED4F150}" dt="2021-06-14T16:17:27.586" v="16906" actId="313"/>
          <ac:spMkLst>
            <pc:docMk/>
            <pc:sldMk cId="1313973665" sldId="272"/>
            <ac:spMk id="2" creationId="{A549DD53-2C36-4EFC-8FA7-4FAE6F39FA57}"/>
          </ac:spMkLst>
        </pc:spChg>
        <pc:spChg chg="mod">
          <ac:chgData name="Iain Watt" userId="503fda9e1413370c" providerId="LiveId" clId="{A54A037F-DE5F-4574-8955-83CDBED4F150}" dt="2021-05-29T17:26:28.218" v="431" actId="207"/>
          <ac:spMkLst>
            <pc:docMk/>
            <pc:sldMk cId="1313973665" sldId="272"/>
            <ac:spMk id="3" creationId="{E8F528A1-E8AF-464A-BC87-2C13054DDBFA}"/>
          </ac:spMkLst>
        </pc:spChg>
      </pc:sldChg>
      <pc:sldChg chg="addSp delSp modSp new del mod ord modClrScheme chgLayout">
        <pc:chgData name="Iain Watt" userId="503fda9e1413370c" providerId="LiveId" clId="{A54A037F-DE5F-4574-8955-83CDBED4F150}" dt="2021-05-30T17:47:32.040" v="4834" actId="47"/>
        <pc:sldMkLst>
          <pc:docMk/>
          <pc:sldMk cId="702620995" sldId="273"/>
        </pc:sldMkLst>
        <pc:spChg chg="mod ord">
          <ac:chgData name="Iain Watt" userId="503fda9e1413370c" providerId="LiveId" clId="{A54A037F-DE5F-4574-8955-83CDBED4F150}" dt="2021-05-29T17:29:59.628" v="441"/>
          <ac:spMkLst>
            <pc:docMk/>
            <pc:sldMk cId="702620995" sldId="273"/>
            <ac:spMk id="2" creationId="{EB2943FF-A326-451D-9A5F-CAFA7A8E8CE0}"/>
          </ac:spMkLst>
        </pc:spChg>
        <pc:spChg chg="del mod ord">
          <ac:chgData name="Iain Watt" userId="503fda9e1413370c" providerId="LiveId" clId="{A54A037F-DE5F-4574-8955-83CDBED4F150}" dt="2021-05-29T17:30:32.352" v="443" actId="478"/>
          <ac:spMkLst>
            <pc:docMk/>
            <pc:sldMk cId="702620995" sldId="273"/>
            <ac:spMk id="3" creationId="{C4F1C506-7325-4B0C-BFD5-E6CB181ED9FD}"/>
          </ac:spMkLst>
        </pc:spChg>
        <pc:spChg chg="add mod ord">
          <ac:chgData name="Iain Watt" userId="503fda9e1413370c" providerId="LiveId" clId="{A54A037F-DE5F-4574-8955-83CDBED4F150}" dt="2021-05-29T17:31:50.319" v="483" actId="20577"/>
          <ac:spMkLst>
            <pc:docMk/>
            <pc:sldMk cId="702620995" sldId="273"/>
            <ac:spMk id="4" creationId="{7343A3D7-D557-47DC-B172-71240AFC12D2}"/>
          </ac:spMkLst>
        </pc:spChg>
        <pc:spChg chg="add mod ord">
          <ac:chgData name="Iain Watt" userId="503fda9e1413370c" providerId="LiveId" clId="{A54A037F-DE5F-4574-8955-83CDBED4F150}" dt="2021-05-29T17:47:18.028" v="1094" actId="20577"/>
          <ac:spMkLst>
            <pc:docMk/>
            <pc:sldMk cId="702620995" sldId="273"/>
            <ac:spMk id="5" creationId="{9B5E8627-1B97-4E02-AC83-A102A38DA2EB}"/>
          </ac:spMkLst>
        </pc:spChg>
      </pc:sldChg>
      <pc:sldChg chg="modSp add del mod">
        <pc:chgData name="Iain Watt" userId="503fda9e1413370c" providerId="LiveId" clId="{A54A037F-DE5F-4574-8955-83CDBED4F150}" dt="2021-05-30T17:47:37.926" v="4835" actId="47"/>
        <pc:sldMkLst>
          <pc:docMk/>
          <pc:sldMk cId="2030412216" sldId="274"/>
        </pc:sldMkLst>
        <pc:spChg chg="mod">
          <ac:chgData name="Iain Watt" userId="503fda9e1413370c" providerId="LiveId" clId="{A54A037F-DE5F-4574-8955-83CDBED4F150}" dt="2021-05-29T17:50:24.966" v="1106" actId="20577"/>
          <ac:spMkLst>
            <pc:docMk/>
            <pc:sldMk cId="2030412216" sldId="274"/>
            <ac:spMk id="4" creationId="{7343A3D7-D557-47DC-B172-71240AFC12D2}"/>
          </ac:spMkLst>
        </pc:spChg>
        <pc:spChg chg="mod">
          <ac:chgData name="Iain Watt" userId="503fda9e1413370c" providerId="LiveId" clId="{A54A037F-DE5F-4574-8955-83CDBED4F150}" dt="2021-05-29T17:55:03.831" v="1346" actId="20577"/>
          <ac:spMkLst>
            <pc:docMk/>
            <pc:sldMk cId="2030412216" sldId="274"/>
            <ac:spMk id="5" creationId="{9B5E8627-1B97-4E02-AC83-A102A38DA2EB}"/>
          </ac:spMkLst>
        </pc:spChg>
      </pc:sldChg>
      <pc:sldChg chg="modSp new del mod">
        <pc:chgData name="Iain Watt" userId="503fda9e1413370c" providerId="LiveId" clId="{A54A037F-DE5F-4574-8955-83CDBED4F150}" dt="2021-05-30T17:48:45.643" v="4836" actId="47"/>
        <pc:sldMkLst>
          <pc:docMk/>
          <pc:sldMk cId="3363135406" sldId="275"/>
        </pc:sldMkLst>
        <pc:spChg chg="mod">
          <ac:chgData name="Iain Watt" userId="503fda9e1413370c" providerId="LiveId" clId="{A54A037F-DE5F-4574-8955-83CDBED4F150}" dt="2021-05-29T17:56:33.292" v="1372" actId="20577"/>
          <ac:spMkLst>
            <pc:docMk/>
            <pc:sldMk cId="3363135406" sldId="275"/>
            <ac:spMk id="2" creationId="{52050B46-1DA2-4AFE-8FB0-9755BEC4085C}"/>
          </ac:spMkLst>
        </pc:spChg>
        <pc:spChg chg="mod">
          <ac:chgData name="Iain Watt" userId="503fda9e1413370c" providerId="LiveId" clId="{A54A037F-DE5F-4574-8955-83CDBED4F150}" dt="2021-05-29T18:00:08.743" v="1591" actId="20577"/>
          <ac:spMkLst>
            <pc:docMk/>
            <pc:sldMk cId="3363135406" sldId="275"/>
            <ac:spMk id="3" creationId="{F6245274-5BF3-47D1-B4E1-447597DC2C98}"/>
          </ac:spMkLst>
        </pc:spChg>
      </pc:sldChg>
      <pc:sldChg chg="modSp new del mod">
        <pc:chgData name="Iain Watt" userId="503fda9e1413370c" providerId="LiveId" clId="{A54A037F-DE5F-4574-8955-83CDBED4F150}" dt="2021-05-30T17:48:46.915" v="4837" actId="47"/>
        <pc:sldMkLst>
          <pc:docMk/>
          <pc:sldMk cId="3795061303" sldId="276"/>
        </pc:sldMkLst>
        <pc:spChg chg="mod">
          <ac:chgData name="Iain Watt" userId="503fda9e1413370c" providerId="LiveId" clId="{A54A037F-DE5F-4574-8955-83CDBED4F150}" dt="2021-05-29T18:01:09.981" v="1607" actId="20577"/>
          <ac:spMkLst>
            <pc:docMk/>
            <pc:sldMk cId="3795061303" sldId="276"/>
            <ac:spMk id="2" creationId="{12F0F731-62FE-45DC-8740-1597123D8A22}"/>
          </ac:spMkLst>
        </pc:spChg>
        <pc:spChg chg="mod">
          <ac:chgData name="Iain Watt" userId="503fda9e1413370c" providerId="LiveId" clId="{A54A037F-DE5F-4574-8955-83CDBED4F150}" dt="2021-05-29T18:07:28.331" v="1878" actId="20577"/>
          <ac:spMkLst>
            <pc:docMk/>
            <pc:sldMk cId="3795061303" sldId="276"/>
            <ac:spMk id="3" creationId="{4497CF11-D681-479C-B897-DCD2ACEB032B}"/>
          </ac:spMkLst>
        </pc:spChg>
      </pc:sldChg>
      <pc:sldChg chg="modSp add del mod">
        <pc:chgData name="Iain Watt" userId="503fda9e1413370c" providerId="LiveId" clId="{A54A037F-DE5F-4574-8955-83CDBED4F150}" dt="2021-05-30T17:48:48.172" v="4838" actId="47"/>
        <pc:sldMkLst>
          <pc:docMk/>
          <pc:sldMk cId="1243339641" sldId="277"/>
        </pc:sldMkLst>
        <pc:spChg chg="mod">
          <ac:chgData name="Iain Watt" userId="503fda9e1413370c" providerId="LiveId" clId="{A54A037F-DE5F-4574-8955-83CDBED4F150}" dt="2021-05-30T15:37:12.827" v="1883" actId="20577"/>
          <ac:spMkLst>
            <pc:docMk/>
            <pc:sldMk cId="1243339641" sldId="277"/>
            <ac:spMk id="2" creationId="{12F0F731-62FE-45DC-8740-1597123D8A22}"/>
          </ac:spMkLst>
        </pc:spChg>
        <pc:spChg chg="mod">
          <ac:chgData name="Iain Watt" userId="503fda9e1413370c" providerId="LiveId" clId="{A54A037F-DE5F-4574-8955-83CDBED4F150}" dt="2021-05-30T15:46:59.901" v="2188" actId="12"/>
          <ac:spMkLst>
            <pc:docMk/>
            <pc:sldMk cId="1243339641" sldId="277"/>
            <ac:spMk id="3" creationId="{4497CF11-D681-479C-B897-DCD2ACEB032B}"/>
          </ac:spMkLst>
        </pc:spChg>
      </pc:sldChg>
      <pc:sldChg chg="modSp add del mod">
        <pc:chgData name="Iain Watt" userId="503fda9e1413370c" providerId="LiveId" clId="{A54A037F-DE5F-4574-8955-83CDBED4F150}" dt="2021-06-01T09:56:20.098" v="13138" actId="47"/>
        <pc:sldMkLst>
          <pc:docMk/>
          <pc:sldMk cId="2487762022" sldId="278"/>
        </pc:sldMkLst>
        <pc:spChg chg="mod">
          <ac:chgData name="Iain Watt" userId="503fda9e1413370c" providerId="LiveId" clId="{A54A037F-DE5F-4574-8955-83CDBED4F150}" dt="2021-05-30T15:55:04.301" v="2209" actId="20577"/>
          <ac:spMkLst>
            <pc:docMk/>
            <pc:sldMk cId="2487762022" sldId="278"/>
            <ac:spMk id="2" creationId="{12F0F731-62FE-45DC-8740-1597123D8A22}"/>
          </ac:spMkLst>
        </pc:spChg>
        <pc:spChg chg="mod">
          <ac:chgData name="Iain Watt" userId="503fda9e1413370c" providerId="LiveId" clId="{A54A037F-DE5F-4574-8955-83CDBED4F150}" dt="2021-05-30T16:26:58.705" v="2543" actId="20577"/>
          <ac:spMkLst>
            <pc:docMk/>
            <pc:sldMk cId="2487762022" sldId="278"/>
            <ac:spMk id="3" creationId="{4497CF11-D681-479C-B897-DCD2ACEB032B}"/>
          </ac:spMkLst>
        </pc:spChg>
      </pc:sldChg>
      <pc:sldChg chg="addSp delSp modSp new mod ord modTransition">
        <pc:chgData name="Iain Watt" userId="503fda9e1413370c" providerId="LiveId" clId="{A54A037F-DE5F-4574-8955-83CDBED4F150}" dt="2021-06-14T16:17:03.960" v="16902"/>
        <pc:sldMkLst>
          <pc:docMk/>
          <pc:sldMk cId="4265581054" sldId="279"/>
        </pc:sldMkLst>
        <pc:spChg chg="mod">
          <ac:chgData name="Iain Watt" userId="503fda9e1413370c" providerId="LiveId" clId="{A54A037F-DE5F-4574-8955-83CDBED4F150}" dt="2021-05-30T16:43:50.923" v="2601" actId="20577"/>
          <ac:spMkLst>
            <pc:docMk/>
            <pc:sldMk cId="4265581054" sldId="279"/>
            <ac:spMk id="2" creationId="{CF07BA23-98EC-49BB-BD6E-1E7EAAE9D1A1}"/>
          </ac:spMkLst>
        </pc:spChg>
        <pc:spChg chg="mod">
          <ac:chgData name="Iain Watt" userId="503fda9e1413370c" providerId="LiveId" clId="{A54A037F-DE5F-4574-8955-83CDBED4F150}" dt="2021-06-01T14:43:04.732" v="16170" actId="20577"/>
          <ac:spMkLst>
            <pc:docMk/>
            <pc:sldMk cId="4265581054" sldId="279"/>
            <ac:spMk id="3" creationId="{DB82C124-603C-4BC0-9333-CD0C34DA07FA}"/>
          </ac:spMkLst>
        </pc:spChg>
        <pc:spChg chg="add del mod">
          <ac:chgData name="Iain Watt" userId="503fda9e1413370c" providerId="LiveId" clId="{A54A037F-DE5F-4574-8955-83CDBED4F150}" dt="2021-05-31T07:58:00.313" v="6129" actId="114"/>
          <ac:spMkLst>
            <pc:docMk/>
            <pc:sldMk cId="4265581054" sldId="279"/>
            <ac:spMk id="8" creationId="{30182204-C20B-49DB-B188-2F663491B8BA}"/>
          </ac:spMkLst>
        </pc:spChg>
        <pc:grpChg chg="add mod">
          <ac:chgData name="Iain Watt" userId="503fda9e1413370c" providerId="LiveId" clId="{A54A037F-DE5F-4574-8955-83CDBED4F150}" dt="2021-05-31T07:57:49.280" v="6128" actId="14100"/>
          <ac:grpSpMkLst>
            <pc:docMk/>
            <pc:sldMk cId="4265581054" sldId="279"/>
            <ac:grpSpMk id="9" creationId="{C239F036-D163-4314-A6D0-DD2E2E92A1F3}"/>
          </ac:grpSpMkLst>
        </pc:grpChg>
        <pc:picChg chg="add mod">
          <ac:chgData name="Iain Watt" userId="503fda9e1413370c" providerId="LiveId" clId="{A54A037F-DE5F-4574-8955-83CDBED4F150}" dt="2021-05-31T07:56:54.916" v="6113" actId="164"/>
          <ac:picMkLst>
            <pc:docMk/>
            <pc:sldMk cId="4265581054" sldId="279"/>
            <ac:picMk id="7" creationId="{8C1EBAAE-D8B4-4188-BACA-072218A44108}"/>
          </ac:picMkLst>
        </pc:picChg>
      </pc:sldChg>
      <pc:sldChg chg="modSp add mod modTransition">
        <pc:chgData name="Iain Watt" userId="503fda9e1413370c" providerId="LiveId" clId="{A54A037F-DE5F-4574-8955-83CDBED4F150}" dt="2021-06-14T16:17:03.960" v="16902"/>
        <pc:sldMkLst>
          <pc:docMk/>
          <pc:sldMk cId="36436361" sldId="280"/>
        </pc:sldMkLst>
        <pc:spChg chg="mod">
          <ac:chgData name="Iain Watt" userId="503fda9e1413370c" providerId="LiveId" clId="{A54A037F-DE5F-4574-8955-83CDBED4F150}" dt="2021-05-31T07:58:30.276" v="6134" actId="20577"/>
          <ac:spMkLst>
            <pc:docMk/>
            <pc:sldMk cId="36436361" sldId="280"/>
            <ac:spMk id="2" creationId="{CF07BA23-98EC-49BB-BD6E-1E7EAAE9D1A1}"/>
          </ac:spMkLst>
        </pc:spChg>
        <pc:spChg chg="mod">
          <ac:chgData name="Iain Watt" userId="503fda9e1413370c" providerId="LiveId" clId="{A54A037F-DE5F-4574-8955-83CDBED4F150}" dt="2021-06-01T11:14:00.344" v="14609" actId="20577"/>
          <ac:spMkLst>
            <pc:docMk/>
            <pc:sldMk cId="36436361" sldId="280"/>
            <ac:spMk id="3" creationId="{DB82C124-603C-4BC0-9333-CD0C34DA07FA}"/>
          </ac:spMkLst>
        </pc:spChg>
      </pc:sldChg>
      <pc:sldChg chg="add del">
        <pc:chgData name="Iain Watt" userId="503fda9e1413370c" providerId="LiveId" clId="{A54A037F-DE5F-4574-8955-83CDBED4F150}" dt="2021-05-30T17:47:25.727" v="4831" actId="47"/>
        <pc:sldMkLst>
          <pc:docMk/>
          <pc:sldMk cId="840250933" sldId="281"/>
        </pc:sldMkLst>
      </pc:sldChg>
      <pc:sldChg chg="modSp add mod modTransition">
        <pc:chgData name="Iain Watt" userId="503fda9e1413370c" providerId="LiveId" clId="{A54A037F-DE5F-4574-8955-83CDBED4F150}" dt="2021-06-14T16:17:03.960" v="16902"/>
        <pc:sldMkLst>
          <pc:docMk/>
          <pc:sldMk cId="1581486527" sldId="281"/>
        </pc:sldMkLst>
        <pc:spChg chg="mod">
          <ac:chgData name="Iain Watt" userId="503fda9e1413370c" providerId="LiveId" clId="{A54A037F-DE5F-4574-8955-83CDBED4F150}" dt="2021-05-30T17:57:26.316" v="5499" actId="20577"/>
          <ac:spMkLst>
            <pc:docMk/>
            <pc:sldMk cId="1581486527" sldId="281"/>
            <ac:spMk id="2" creationId="{CF07BA23-98EC-49BB-BD6E-1E7EAAE9D1A1}"/>
          </ac:spMkLst>
        </pc:spChg>
        <pc:spChg chg="mod">
          <ac:chgData name="Iain Watt" userId="503fda9e1413370c" providerId="LiveId" clId="{A54A037F-DE5F-4574-8955-83CDBED4F150}" dt="2021-06-14T15:36:41.684" v="16873" actId="27636"/>
          <ac:spMkLst>
            <pc:docMk/>
            <pc:sldMk cId="1581486527" sldId="281"/>
            <ac:spMk id="3" creationId="{DB82C124-603C-4BC0-9333-CD0C34DA07FA}"/>
          </ac:spMkLst>
        </pc:spChg>
      </pc:sldChg>
      <pc:sldChg chg="modSp add mod modTransition">
        <pc:chgData name="Iain Watt" userId="503fda9e1413370c" providerId="LiveId" clId="{A54A037F-DE5F-4574-8955-83CDBED4F150}" dt="2021-06-14T20:17:44.337" v="16965" actId="20577"/>
        <pc:sldMkLst>
          <pc:docMk/>
          <pc:sldMk cId="522770899" sldId="282"/>
        </pc:sldMkLst>
        <pc:spChg chg="mod">
          <ac:chgData name="Iain Watt" userId="503fda9e1413370c" providerId="LiveId" clId="{A54A037F-DE5F-4574-8955-83CDBED4F150}" dt="2021-05-30T17:57:34.301" v="5515" actId="20577"/>
          <ac:spMkLst>
            <pc:docMk/>
            <pc:sldMk cId="522770899" sldId="282"/>
            <ac:spMk id="2" creationId="{CF07BA23-98EC-49BB-BD6E-1E7EAAE9D1A1}"/>
          </ac:spMkLst>
        </pc:spChg>
        <pc:spChg chg="mod">
          <ac:chgData name="Iain Watt" userId="503fda9e1413370c" providerId="LiveId" clId="{A54A037F-DE5F-4574-8955-83CDBED4F150}" dt="2021-06-14T20:17:44.337" v="16965" actId="20577"/>
          <ac:spMkLst>
            <pc:docMk/>
            <pc:sldMk cId="522770899" sldId="282"/>
            <ac:spMk id="3" creationId="{DB82C124-603C-4BC0-9333-CD0C34DA07FA}"/>
          </ac:spMkLst>
        </pc:spChg>
      </pc:sldChg>
      <pc:sldChg chg="add del">
        <pc:chgData name="Iain Watt" userId="503fda9e1413370c" providerId="LiveId" clId="{A54A037F-DE5F-4574-8955-83CDBED4F150}" dt="2021-05-30T17:47:26.584" v="4832" actId="47"/>
        <pc:sldMkLst>
          <pc:docMk/>
          <pc:sldMk cId="1714413501" sldId="282"/>
        </pc:sldMkLst>
      </pc:sldChg>
      <pc:sldChg chg="add del replId">
        <pc:chgData name="Iain Watt" userId="503fda9e1413370c" providerId="LiveId" clId="{A54A037F-DE5F-4574-8955-83CDBED4F150}" dt="2021-05-30T17:47:27.511" v="4833" actId="47"/>
        <pc:sldMkLst>
          <pc:docMk/>
          <pc:sldMk cId="952360681" sldId="283"/>
        </pc:sldMkLst>
      </pc:sldChg>
      <pc:sldChg chg="modSp new del mod">
        <pc:chgData name="Iain Watt" userId="503fda9e1413370c" providerId="LiveId" clId="{A54A037F-DE5F-4574-8955-83CDBED4F150}" dt="2021-06-01T09:56:14.924" v="13137" actId="47"/>
        <pc:sldMkLst>
          <pc:docMk/>
          <pc:sldMk cId="1677441001" sldId="283"/>
        </pc:sldMkLst>
        <pc:spChg chg="mod">
          <ac:chgData name="Iain Watt" userId="503fda9e1413370c" providerId="LiveId" clId="{A54A037F-DE5F-4574-8955-83CDBED4F150}" dt="2021-05-31T08:03:40.931" v="6327" actId="20577"/>
          <ac:spMkLst>
            <pc:docMk/>
            <pc:sldMk cId="1677441001" sldId="283"/>
            <ac:spMk id="3" creationId="{248E6743-1DFB-470A-8669-39EB80D00F1F}"/>
          </ac:spMkLst>
        </pc:spChg>
      </pc:sldChg>
      <pc:sldChg chg="modSp mod modTransition">
        <pc:chgData name="Iain Watt" userId="503fda9e1413370c" providerId="LiveId" clId="{A54A037F-DE5F-4574-8955-83CDBED4F150}" dt="2021-06-14T16:17:03.960" v="16902"/>
        <pc:sldMkLst>
          <pc:docMk/>
          <pc:sldMk cId="1301171196" sldId="284"/>
        </pc:sldMkLst>
        <pc:spChg chg="mod">
          <ac:chgData name="Iain Watt" userId="503fda9e1413370c" providerId="LiveId" clId="{A54A037F-DE5F-4574-8955-83CDBED4F150}" dt="2021-06-01T10:05:45.411" v="13488" actId="20577"/>
          <ac:spMkLst>
            <pc:docMk/>
            <pc:sldMk cId="1301171196" sldId="284"/>
            <ac:spMk id="2" creationId="{F59F1C58-48E2-4A2A-BBB5-6C8342C9D82F}"/>
          </ac:spMkLst>
        </pc:spChg>
        <pc:spChg chg="mod">
          <ac:chgData name="Iain Watt" userId="503fda9e1413370c" providerId="LiveId" clId="{A54A037F-DE5F-4574-8955-83CDBED4F150}" dt="2021-06-01T13:47:22.790" v="14774" actId="20577"/>
          <ac:spMkLst>
            <pc:docMk/>
            <pc:sldMk cId="1301171196" sldId="284"/>
            <ac:spMk id="3" creationId="{8AC676B9-B3A6-4C07-9F23-F2FE5A2FA77F}"/>
          </ac:spMkLst>
        </pc:spChg>
      </pc:sldChg>
      <pc:sldChg chg="modSp mod modTransition">
        <pc:chgData name="Iain Watt" userId="503fda9e1413370c" providerId="LiveId" clId="{A54A037F-DE5F-4574-8955-83CDBED4F150}" dt="2021-06-14T16:17:03.960" v="16902"/>
        <pc:sldMkLst>
          <pc:docMk/>
          <pc:sldMk cId="663300323" sldId="285"/>
        </pc:sldMkLst>
        <pc:spChg chg="mod">
          <ac:chgData name="Iain Watt" userId="503fda9e1413370c" providerId="LiveId" clId="{A54A037F-DE5F-4574-8955-83CDBED4F150}" dt="2021-06-14T15:51:31.225" v="16901" actId="6549"/>
          <ac:spMkLst>
            <pc:docMk/>
            <pc:sldMk cId="663300323" sldId="285"/>
            <ac:spMk id="3" creationId="{9095CCCE-BB92-4903-BFCA-18AD71AD52DC}"/>
          </ac:spMkLst>
        </pc:spChg>
      </pc:sldChg>
      <pc:sldChg chg="delSp modSp new mod ord modTransition">
        <pc:chgData name="Iain Watt" userId="503fda9e1413370c" providerId="LiveId" clId="{A54A037F-DE5F-4574-8955-83CDBED4F150}" dt="2021-06-14T16:17:03.960" v="16902"/>
        <pc:sldMkLst>
          <pc:docMk/>
          <pc:sldMk cId="1612317317" sldId="286"/>
        </pc:sldMkLst>
        <pc:spChg chg="mod">
          <ac:chgData name="Iain Watt" userId="503fda9e1413370c" providerId="LiveId" clId="{A54A037F-DE5F-4574-8955-83CDBED4F150}" dt="2021-06-01T07:52:24.317" v="9592" actId="20577"/>
          <ac:spMkLst>
            <pc:docMk/>
            <pc:sldMk cId="1612317317" sldId="286"/>
            <ac:spMk id="2" creationId="{A714C2DF-34E6-4FB3-8847-C38ADFD3BA5A}"/>
          </ac:spMkLst>
        </pc:spChg>
        <pc:spChg chg="mod">
          <ac:chgData name="Iain Watt" userId="503fda9e1413370c" providerId="LiveId" clId="{A54A037F-DE5F-4574-8955-83CDBED4F150}" dt="2021-06-01T11:15:41.573" v="14677" actId="20577"/>
          <ac:spMkLst>
            <pc:docMk/>
            <pc:sldMk cId="1612317317" sldId="286"/>
            <ac:spMk id="3" creationId="{31EE9337-31B5-4393-A5BC-65B9C7B99CC9}"/>
          </ac:spMkLst>
        </pc:spChg>
        <pc:spChg chg="del mod">
          <ac:chgData name="Iain Watt" userId="503fda9e1413370c" providerId="LiveId" clId="{A54A037F-DE5F-4574-8955-83CDBED4F150}" dt="2021-06-01T04:30:57.270" v="7002" actId="478"/>
          <ac:spMkLst>
            <pc:docMk/>
            <pc:sldMk cId="1612317317" sldId="286"/>
            <ac:spMk id="5" creationId="{CB290535-5A24-474F-A967-544843860676}"/>
          </ac:spMkLst>
        </pc:spChg>
      </pc:sldChg>
      <pc:sldChg chg="addSp delSp modSp add mod setBg modClrScheme chgLayout">
        <pc:chgData name="Iain Watt" userId="503fda9e1413370c" providerId="LiveId" clId="{A54A037F-DE5F-4574-8955-83CDBED4F150}" dt="2021-06-01T15:16:45.205" v="16852" actId="20577"/>
        <pc:sldMkLst>
          <pc:docMk/>
          <pc:sldMk cId="2523956812" sldId="289"/>
        </pc:sldMkLst>
        <pc:spChg chg="add mod ord">
          <ac:chgData name="Iain Watt" userId="503fda9e1413370c" providerId="LiveId" clId="{A54A037F-DE5F-4574-8955-83CDBED4F150}" dt="2021-06-01T10:04:03.073" v="13453" actId="122"/>
          <ac:spMkLst>
            <pc:docMk/>
            <pc:sldMk cId="2523956812" sldId="289"/>
            <ac:spMk id="2" creationId="{1E743726-D888-49FB-B6AC-DF294EAE20BE}"/>
          </ac:spMkLst>
        </pc:spChg>
        <pc:spChg chg="add del mod ord">
          <ac:chgData name="Iain Watt" userId="503fda9e1413370c" providerId="LiveId" clId="{A54A037F-DE5F-4574-8955-83CDBED4F150}" dt="2021-06-01T09:58:56.285" v="13151" actId="478"/>
          <ac:spMkLst>
            <pc:docMk/>
            <pc:sldMk cId="2523956812" sldId="289"/>
            <ac:spMk id="3" creationId="{19A8149D-62BB-4DB2-927F-7AA4F99F5864}"/>
          </ac:spMkLst>
        </pc:spChg>
        <pc:spChg chg="mod">
          <ac:chgData name="Iain Watt" userId="503fda9e1413370c" providerId="LiveId" clId="{A54A037F-DE5F-4574-8955-83CDBED4F150}" dt="2021-06-01T15:16:45.205" v="16852" actId="20577"/>
          <ac:spMkLst>
            <pc:docMk/>
            <pc:sldMk cId="2523956812" sldId="289"/>
            <ac:spMk id="5" creationId="{B3C2D663-19EB-43B0-9DA2-E7FB9137D60D}"/>
          </ac:spMkLst>
        </pc:spChg>
        <pc:spChg chg="mod ord">
          <ac:chgData name="Iain Watt" userId="503fda9e1413370c" providerId="LiveId" clId="{A54A037F-DE5F-4574-8955-83CDBED4F150}" dt="2021-06-01T09:58:36.173" v="13149" actId="700"/>
          <ac:spMkLst>
            <pc:docMk/>
            <pc:sldMk cId="2523956812" sldId="289"/>
            <ac:spMk id="9" creationId="{45E798D4-CBFB-4214-BBE4-7192083A8A1F}"/>
          </ac:spMkLst>
        </pc:spChg>
      </pc:sldChg>
      <pc:sldChg chg="del">
        <pc:chgData name="Iain Watt" userId="503fda9e1413370c" providerId="LiveId" clId="{A54A037F-DE5F-4574-8955-83CDBED4F150}" dt="2021-06-01T04:39:21.356" v="7191" actId="47"/>
        <pc:sldMkLst>
          <pc:docMk/>
          <pc:sldMk cId="3883178447" sldId="289"/>
        </pc:sldMkLst>
      </pc:sldChg>
      <pc:sldChg chg="del">
        <pc:chgData name="Iain Watt" userId="503fda9e1413370c" providerId="LiveId" clId="{A54A037F-DE5F-4574-8955-83CDBED4F150}" dt="2021-06-01T04:39:25.753" v="7192" actId="47"/>
        <pc:sldMkLst>
          <pc:docMk/>
          <pc:sldMk cId="1723787837" sldId="298"/>
        </pc:sldMkLst>
      </pc:sldChg>
      <pc:sldChg chg="modSp del mod ord">
        <pc:chgData name="Iain Watt" userId="503fda9e1413370c" providerId="LiveId" clId="{A54A037F-DE5F-4574-8955-83CDBED4F150}" dt="2021-06-01T14:28:57.868" v="15765" actId="2696"/>
        <pc:sldMkLst>
          <pc:docMk/>
          <pc:sldMk cId="3708528993" sldId="299"/>
        </pc:sldMkLst>
        <pc:spChg chg="mod">
          <ac:chgData name="Iain Watt" userId="503fda9e1413370c" providerId="LiveId" clId="{A54A037F-DE5F-4574-8955-83CDBED4F150}" dt="2021-06-01T14:25:20.536" v="15731" actId="20577"/>
          <ac:spMkLst>
            <pc:docMk/>
            <pc:sldMk cId="3708528993" sldId="299"/>
            <ac:spMk id="2" creationId="{78D3ADF9-C26B-4F22-A68D-FA99D9C555AC}"/>
          </ac:spMkLst>
        </pc:spChg>
        <pc:spChg chg="mod">
          <ac:chgData name="Iain Watt" userId="503fda9e1413370c" providerId="LiveId" clId="{A54A037F-DE5F-4574-8955-83CDBED4F150}" dt="2021-06-01T14:27:14.269" v="15759" actId="21"/>
          <ac:spMkLst>
            <pc:docMk/>
            <pc:sldMk cId="3708528993" sldId="299"/>
            <ac:spMk id="3" creationId="{D7D4A9D8-8EC2-4E0D-8F45-F82C84DE0D23}"/>
          </ac:spMkLst>
        </pc:spChg>
      </pc:sldChg>
      <pc:sldChg chg="addSp delSp modSp del mod ord">
        <pc:chgData name="Iain Watt" userId="503fda9e1413370c" providerId="LiveId" clId="{A54A037F-DE5F-4574-8955-83CDBED4F150}" dt="2021-06-01T15:06:24.989" v="16442" actId="2696"/>
        <pc:sldMkLst>
          <pc:docMk/>
          <pc:sldMk cId="2961206995" sldId="300"/>
        </pc:sldMkLst>
        <pc:spChg chg="mod">
          <ac:chgData name="Iain Watt" userId="503fda9e1413370c" providerId="LiveId" clId="{A54A037F-DE5F-4574-8955-83CDBED4F150}" dt="2021-06-01T14:33:40.619" v="16002" actId="20577"/>
          <ac:spMkLst>
            <pc:docMk/>
            <pc:sldMk cId="2961206995" sldId="300"/>
            <ac:spMk id="2" creationId="{78D3ADF9-C26B-4F22-A68D-FA99D9C555AC}"/>
          </ac:spMkLst>
        </pc:spChg>
        <pc:spChg chg="mod">
          <ac:chgData name="Iain Watt" userId="503fda9e1413370c" providerId="LiveId" clId="{A54A037F-DE5F-4574-8955-83CDBED4F150}" dt="2021-06-01T14:46:09.392" v="16216" actId="6549"/>
          <ac:spMkLst>
            <pc:docMk/>
            <pc:sldMk cId="2961206995" sldId="300"/>
            <ac:spMk id="3" creationId="{D7D4A9D8-8EC2-4E0D-8F45-F82C84DE0D23}"/>
          </ac:spMkLst>
        </pc:spChg>
        <pc:spChg chg="mod">
          <ac:chgData name="Iain Watt" userId="503fda9e1413370c" providerId="LiveId" clId="{A54A037F-DE5F-4574-8955-83CDBED4F150}" dt="2021-06-01T04:42:44.891" v="7291" actId="1076"/>
          <ac:spMkLst>
            <pc:docMk/>
            <pc:sldMk cId="2961206995" sldId="300"/>
            <ac:spMk id="6" creationId="{F08DC30D-CA9B-4528-98FD-F198FD59E35A}"/>
          </ac:spMkLst>
        </pc:spChg>
        <pc:picChg chg="add del mod">
          <ac:chgData name="Iain Watt" userId="503fda9e1413370c" providerId="LiveId" clId="{A54A037F-DE5F-4574-8955-83CDBED4F150}" dt="2021-06-01T14:00:46.101" v="15003" actId="21"/>
          <ac:picMkLst>
            <pc:docMk/>
            <pc:sldMk cId="2961206995" sldId="300"/>
            <ac:picMk id="7" creationId="{EA6251D6-F95B-4D63-9AA8-3239FD85A608}"/>
          </ac:picMkLst>
        </pc:picChg>
      </pc:sldChg>
      <pc:sldChg chg="modSp mod ord modTransition">
        <pc:chgData name="Iain Watt" userId="503fda9e1413370c" providerId="LiveId" clId="{A54A037F-DE5F-4574-8955-83CDBED4F150}" dt="2021-06-14T20:23:22.889" v="17299" actId="20577"/>
        <pc:sldMkLst>
          <pc:docMk/>
          <pc:sldMk cId="3445447418" sldId="301"/>
        </pc:sldMkLst>
        <pc:spChg chg="mod">
          <ac:chgData name="Iain Watt" userId="503fda9e1413370c" providerId="LiveId" clId="{A54A037F-DE5F-4574-8955-83CDBED4F150}" dt="2021-06-14T20:23:22.889" v="17299" actId="20577"/>
          <ac:spMkLst>
            <pc:docMk/>
            <pc:sldMk cId="3445447418" sldId="301"/>
            <ac:spMk id="3" creationId="{D7D4A9D8-8EC2-4E0D-8F45-F82C84DE0D23}"/>
          </ac:spMkLst>
        </pc:spChg>
        <pc:spChg chg="mod">
          <ac:chgData name="Iain Watt" userId="503fda9e1413370c" providerId="LiveId" clId="{A54A037F-DE5F-4574-8955-83CDBED4F150}" dt="2021-06-01T14:57:12.453" v="16356" actId="1076"/>
          <ac:spMkLst>
            <pc:docMk/>
            <pc:sldMk cId="3445447418" sldId="301"/>
            <ac:spMk id="7" creationId="{F38568A5-8E30-4667-9817-A63AE4DC7858}"/>
          </ac:spMkLst>
        </pc:spChg>
      </pc:sldChg>
      <pc:sldChg chg="del ord">
        <pc:chgData name="Iain Watt" userId="503fda9e1413370c" providerId="LiveId" clId="{A54A037F-DE5F-4574-8955-83CDBED4F150}" dt="2021-06-01T04:52:40.182" v="7719" actId="47"/>
        <pc:sldMkLst>
          <pc:docMk/>
          <pc:sldMk cId="2269136723" sldId="302"/>
        </pc:sldMkLst>
      </pc:sldChg>
      <pc:sldChg chg="modSp del mod ord">
        <pc:chgData name="Iain Watt" userId="503fda9e1413370c" providerId="LiveId" clId="{A54A037F-DE5F-4574-8955-83CDBED4F150}" dt="2021-06-01T10:46:01.451" v="14167" actId="47"/>
        <pc:sldMkLst>
          <pc:docMk/>
          <pc:sldMk cId="765437183" sldId="303"/>
        </pc:sldMkLst>
        <pc:spChg chg="mod">
          <ac:chgData name="Iain Watt" userId="503fda9e1413370c" providerId="LiveId" clId="{A54A037F-DE5F-4574-8955-83CDBED4F150}" dt="2021-06-01T04:56:38.279" v="7780" actId="20577"/>
          <ac:spMkLst>
            <pc:docMk/>
            <pc:sldMk cId="765437183" sldId="303"/>
            <ac:spMk id="2" creationId="{78D3ADF9-C26B-4F22-A68D-FA99D9C555AC}"/>
          </ac:spMkLst>
        </pc:spChg>
        <pc:spChg chg="mod">
          <ac:chgData name="Iain Watt" userId="503fda9e1413370c" providerId="LiveId" clId="{A54A037F-DE5F-4574-8955-83CDBED4F150}" dt="2021-06-01T10:44:12.165" v="14027" actId="21"/>
          <ac:spMkLst>
            <pc:docMk/>
            <pc:sldMk cId="765437183" sldId="303"/>
            <ac:spMk id="3" creationId="{D7D4A9D8-8EC2-4E0D-8F45-F82C84DE0D23}"/>
          </ac:spMkLst>
        </pc:spChg>
      </pc:sldChg>
      <pc:sldChg chg="modSp mod ord modTransition">
        <pc:chgData name="Iain Watt" userId="503fda9e1413370c" providerId="LiveId" clId="{A54A037F-DE5F-4574-8955-83CDBED4F150}" dt="2021-06-14T16:17:03.960" v="16902"/>
        <pc:sldMkLst>
          <pc:docMk/>
          <pc:sldMk cId="1911197548" sldId="304"/>
        </pc:sldMkLst>
        <pc:spChg chg="mod">
          <ac:chgData name="Iain Watt" userId="503fda9e1413370c" providerId="LiveId" clId="{A54A037F-DE5F-4574-8955-83CDBED4F150}" dt="2021-06-01T14:13:20.449" v="15627" actId="6549"/>
          <ac:spMkLst>
            <pc:docMk/>
            <pc:sldMk cId="1911197548" sldId="304"/>
            <ac:spMk id="3" creationId="{D7D4A9D8-8EC2-4E0D-8F45-F82C84DE0D23}"/>
          </ac:spMkLst>
        </pc:spChg>
      </pc:sldChg>
      <pc:sldChg chg="del ord">
        <pc:chgData name="Iain Watt" userId="503fda9e1413370c" providerId="LiveId" clId="{A54A037F-DE5F-4574-8955-83CDBED4F150}" dt="2021-06-01T05:02:22.149" v="8015" actId="47"/>
        <pc:sldMkLst>
          <pc:docMk/>
          <pc:sldMk cId="963101477" sldId="305"/>
        </pc:sldMkLst>
      </pc:sldChg>
      <pc:sldChg chg="del ord">
        <pc:chgData name="Iain Watt" userId="503fda9e1413370c" providerId="LiveId" clId="{A54A037F-DE5F-4574-8955-83CDBED4F150}" dt="2021-06-01T05:02:34.014" v="8016" actId="47"/>
        <pc:sldMkLst>
          <pc:docMk/>
          <pc:sldMk cId="820029215" sldId="306"/>
        </pc:sldMkLst>
      </pc:sldChg>
      <pc:sldChg chg="add del ord">
        <pc:chgData name="Iain Watt" userId="503fda9e1413370c" providerId="LiveId" clId="{A54A037F-DE5F-4574-8955-83CDBED4F150}" dt="2021-06-01T05:09:44.553" v="8364" actId="47"/>
        <pc:sldMkLst>
          <pc:docMk/>
          <pc:sldMk cId="2479923146" sldId="307"/>
        </pc:sldMkLst>
      </pc:sldChg>
      <pc:sldChg chg="modSp del mod ord">
        <pc:chgData name="Iain Watt" userId="503fda9e1413370c" providerId="LiveId" clId="{A54A037F-DE5F-4574-8955-83CDBED4F150}" dt="2021-06-01T05:13:19.885" v="8549" actId="47"/>
        <pc:sldMkLst>
          <pc:docMk/>
          <pc:sldMk cId="399619311" sldId="308"/>
        </pc:sldMkLst>
        <pc:spChg chg="mod">
          <ac:chgData name="Iain Watt" userId="503fda9e1413370c" providerId="LiveId" clId="{A54A037F-DE5F-4574-8955-83CDBED4F150}" dt="2021-06-01T04:15:07.882" v="6332" actId="27636"/>
          <ac:spMkLst>
            <pc:docMk/>
            <pc:sldMk cId="399619311" sldId="308"/>
            <ac:spMk id="3" creationId="{D7D4A9D8-8EC2-4E0D-8F45-F82C84DE0D23}"/>
          </ac:spMkLst>
        </pc:spChg>
      </pc:sldChg>
      <pc:sldChg chg="delSp modSp mod ord modTransition">
        <pc:chgData name="Iain Watt" userId="503fda9e1413370c" providerId="LiveId" clId="{A54A037F-DE5F-4574-8955-83CDBED4F150}" dt="2021-06-14T20:29:30.488" v="17486" actId="108"/>
        <pc:sldMkLst>
          <pc:docMk/>
          <pc:sldMk cId="39498096" sldId="309"/>
        </pc:sldMkLst>
        <pc:spChg chg="mod">
          <ac:chgData name="Iain Watt" userId="503fda9e1413370c" providerId="LiveId" clId="{A54A037F-DE5F-4574-8955-83CDBED4F150}" dt="2021-06-01T14:50:49.576" v="16300" actId="20577"/>
          <ac:spMkLst>
            <pc:docMk/>
            <pc:sldMk cId="39498096" sldId="309"/>
            <ac:spMk id="2" creationId="{78D3ADF9-C26B-4F22-A68D-FA99D9C555AC}"/>
          </ac:spMkLst>
        </pc:spChg>
        <pc:spChg chg="mod">
          <ac:chgData name="Iain Watt" userId="503fda9e1413370c" providerId="LiveId" clId="{A54A037F-DE5F-4574-8955-83CDBED4F150}" dt="2021-06-14T20:29:30.488" v="17486" actId="108"/>
          <ac:spMkLst>
            <pc:docMk/>
            <pc:sldMk cId="39498096" sldId="309"/>
            <ac:spMk id="3" creationId="{D7D4A9D8-8EC2-4E0D-8F45-F82C84DE0D23}"/>
          </ac:spMkLst>
        </pc:spChg>
        <pc:spChg chg="del mod">
          <ac:chgData name="Iain Watt" userId="503fda9e1413370c" providerId="LiveId" clId="{A54A037F-DE5F-4574-8955-83CDBED4F150}" dt="2021-06-01T05:18:22.940" v="8793" actId="478"/>
          <ac:spMkLst>
            <pc:docMk/>
            <pc:sldMk cId="39498096" sldId="309"/>
            <ac:spMk id="5" creationId="{F838E2E1-0FA3-4F75-981D-6DECDC47BA28}"/>
          </ac:spMkLst>
        </pc:spChg>
      </pc:sldChg>
      <pc:sldChg chg="delSp modSp del mod ord">
        <pc:chgData name="Iain Watt" userId="503fda9e1413370c" providerId="LiveId" clId="{A54A037F-DE5F-4574-8955-83CDBED4F150}" dt="2021-06-01T14:54:30.490" v="16310" actId="47"/>
        <pc:sldMkLst>
          <pc:docMk/>
          <pc:sldMk cId="3356281445" sldId="310"/>
        </pc:sldMkLst>
        <pc:spChg chg="mod">
          <ac:chgData name="Iain Watt" userId="503fda9e1413370c" providerId="LiveId" clId="{A54A037F-DE5F-4574-8955-83CDBED4F150}" dt="2021-06-01T08:34:38.938" v="11348"/>
          <ac:spMkLst>
            <pc:docMk/>
            <pc:sldMk cId="3356281445" sldId="310"/>
            <ac:spMk id="2" creationId="{78D3ADF9-C26B-4F22-A68D-FA99D9C555AC}"/>
          </ac:spMkLst>
        </pc:spChg>
        <pc:spChg chg="mod">
          <ac:chgData name="Iain Watt" userId="503fda9e1413370c" providerId="LiveId" clId="{A54A037F-DE5F-4574-8955-83CDBED4F150}" dt="2021-06-01T14:51:16.365" v="16301" actId="21"/>
          <ac:spMkLst>
            <pc:docMk/>
            <pc:sldMk cId="3356281445" sldId="310"/>
            <ac:spMk id="3" creationId="{D7D4A9D8-8EC2-4E0D-8F45-F82C84DE0D23}"/>
          </ac:spMkLst>
        </pc:spChg>
        <pc:spChg chg="del">
          <ac:chgData name="Iain Watt" userId="503fda9e1413370c" providerId="LiveId" clId="{A54A037F-DE5F-4574-8955-83CDBED4F150}" dt="2021-06-01T05:18:13.549" v="8791" actId="478"/>
          <ac:spMkLst>
            <pc:docMk/>
            <pc:sldMk cId="3356281445" sldId="310"/>
            <ac:spMk id="5" creationId="{F838E2E1-0FA3-4F75-981D-6DECDC47BA28}"/>
          </ac:spMkLst>
        </pc:spChg>
      </pc:sldChg>
      <pc:sldChg chg="modSp del mod ord">
        <pc:chgData name="Iain Watt" userId="503fda9e1413370c" providerId="LiveId" clId="{A54A037F-DE5F-4574-8955-83CDBED4F150}" dt="2021-06-01T07:50:11.507" v="9588" actId="47"/>
        <pc:sldMkLst>
          <pc:docMk/>
          <pc:sldMk cId="3633588354" sldId="311"/>
        </pc:sldMkLst>
        <pc:spChg chg="mod">
          <ac:chgData name="Iain Watt" userId="503fda9e1413370c" providerId="LiveId" clId="{A54A037F-DE5F-4574-8955-83CDBED4F150}" dt="2021-06-01T05:28:31.069" v="8943" actId="20577"/>
          <ac:spMkLst>
            <pc:docMk/>
            <pc:sldMk cId="3633588354" sldId="311"/>
            <ac:spMk id="2" creationId="{78D3ADF9-C26B-4F22-A68D-FA99D9C555AC}"/>
          </ac:spMkLst>
        </pc:spChg>
        <pc:spChg chg="mod">
          <ac:chgData name="Iain Watt" userId="503fda9e1413370c" providerId="LiveId" clId="{A54A037F-DE5F-4574-8955-83CDBED4F150}" dt="2021-06-01T05:29:56.123" v="9053" actId="20577"/>
          <ac:spMkLst>
            <pc:docMk/>
            <pc:sldMk cId="3633588354" sldId="311"/>
            <ac:spMk id="3" creationId="{D7D4A9D8-8EC2-4E0D-8F45-F82C84DE0D23}"/>
          </ac:spMkLst>
        </pc:spChg>
      </pc:sldChg>
      <pc:sldChg chg="addSp delSp modSp mod ord modTransition">
        <pc:chgData name="Iain Watt" userId="503fda9e1413370c" providerId="LiveId" clId="{A54A037F-DE5F-4574-8955-83CDBED4F150}" dt="2021-06-14T16:17:03.960" v="16902"/>
        <pc:sldMkLst>
          <pc:docMk/>
          <pc:sldMk cId="294730708" sldId="312"/>
        </pc:sldMkLst>
        <pc:spChg chg="mod">
          <ac:chgData name="Iain Watt" userId="503fda9e1413370c" providerId="LiveId" clId="{A54A037F-DE5F-4574-8955-83CDBED4F150}" dt="2021-06-01T08:22:08.086" v="11096" actId="20577"/>
          <ac:spMkLst>
            <pc:docMk/>
            <pc:sldMk cId="294730708" sldId="312"/>
            <ac:spMk id="2" creationId="{78D3ADF9-C26B-4F22-A68D-FA99D9C555AC}"/>
          </ac:spMkLst>
        </pc:spChg>
        <pc:spChg chg="mod">
          <ac:chgData name="Iain Watt" userId="503fda9e1413370c" providerId="LiveId" clId="{A54A037F-DE5F-4574-8955-83CDBED4F150}" dt="2021-06-01T15:05:25.321" v="16441" actId="20577"/>
          <ac:spMkLst>
            <pc:docMk/>
            <pc:sldMk cId="294730708" sldId="312"/>
            <ac:spMk id="3" creationId="{D7D4A9D8-8EC2-4E0D-8F45-F82C84DE0D23}"/>
          </ac:spMkLst>
        </pc:spChg>
        <pc:spChg chg="del mod">
          <ac:chgData name="Iain Watt" userId="503fda9e1413370c" providerId="LiveId" clId="{A54A037F-DE5F-4574-8955-83CDBED4F150}" dt="2021-06-01T10:57:04.225" v="14476" actId="478"/>
          <ac:spMkLst>
            <pc:docMk/>
            <pc:sldMk cId="294730708" sldId="312"/>
            <ac:spMk id="4" creationId="{0BBC4E49-FEEE-4749-A50A-C8CEF28C847E}"/>
          </ac:spMkLst>
        </pc:spChg>
        <pc:spChg chg="del">
          <ac:chgData name="Iain Watt" userId="503fda9e1413370c" providerId="LiveId" clId="{A54A037F-DE5F-4574-8955-83CDBED4F150}" dt="2021-06-01T10:56:56.060" v="14474" actId="478"/>
          <ac:spMkLst>
            <pc:docMk/>
            <pc:sldMk cId="294730708" sldId="312"/>
            <ac:spMk id="5" creationId="{F838E2E1-0FA3-4F75-981D-6DECDC47BA28}"/>
          </ac:spMkLst>
        </pc:spChg>
        <pc:spChg chg="add mod">
          <ac:chgData name="Iain Watt" userId="503fda9e1413370c" providerId="LiveId" clId="{A54A037F-DE5F-4574-8955-83CDBED4F150}" dt="2021-06-01T10:57:18.181" v="14477"/>
          <ac:spMkLst>
            <pc:docMk/>
            <pc:sldMk cId="294730708" sldId="312"/>
            <ac:spMk id="6" creationId="{D6C46220-D0F6-4A15-85DE-5A5F4B26FFC8}"/>
          </ac:spMkLst>
        </pc:spChg>
      </pc:sldChg>
      <pc:sldChg chg="del ord">
        <pc:chgData name="Iain Watt" userId="503fda9e1413370c" providerId="LiveId" clId="{A54A037F-DE5F-4574-8955-83CDBED4F150}" dt="2021-06-01T05:32:22.752" v="9196" actId="47"/>
        <pc:sldMkLst>
          <pc:docMk/>
          <pc:sldMk cId="3333215763" sldId="313"/>
        </pc:sldMkLst>
      </pc:sldChg>
      <pc:sldChg chg="addSp delSp modSp mod ord modTransition">
        <pc:chgData name="Iain Watt" userId="503fda9e1413370c" providerId="LiveId" clId="{A54A037F-DE5F-4574-8955-83CDBED4F150}" dt="2021-06-14T20:30:10.111" v="17488" actId="20577"/>
        <pc:sldMkLst>
          <pc:docMk/>
          <pc:sldMk cId="822753845" sldId="314"/>
        </pc:sldMkLst>
        <pc:spChg chg="mod">
          <ac:chgData name="Iain Watt" userId="503fda9e1413370c" providerId="LiveId" clId="{A54A037F-DE5F-4574-8955-83CDBED4F150}" dt="2021-06-01T14:54:55.953" v="16327" actId="20577"/>
          <ac:spMkLst>
            <pc:docMk/>
            <pc:sldMk cId="822753845" sldId="314"/>
            <ac:spMk id="2" creationId="{78D3ADF9-C26B-4F22-A68D-FA99D9C555AC}"/>
          </ac:spMkLst>
        </pc:spChg>
        <pc:spChg chg="mod">
          <ac:chgData name="Iain Watt" userId="503fda9e1413370c" providerId="LiveId" clId="{A54A037F-DE5F-4574-8955-83CDBED4F150}" dt="2021-06-14T20:30:10.111" v="17488" actId="20577"/>
          <ac:spMkLst>
            <pc:docMk/>
            <pc:sldMk cId="822753845" sldId="314"/>
            <ac:spMk id="3" creationId="{D7D4A9D8-8EC2-4E0D-8F45-F82C84DE0D23}"/>
          </ac:spMkLst>
        </pc:spChg>
        <pc:spChg chg="del mod">
          <ac:chgData name="Iain Watt" userId="503fda9e1413370c" providerId="LiveId" clId="{A54A037F-DE5F-4574-8955-83CDBED4F150}" dt="2021-06-01T08:50:11.706" v="11712" actId="478"/>
          <ac:spMkLst>
            <pc:docMk/>
            <pc:sldMk cId="822753845" sldId="314"/>
            <ac:spMk id="5" creationId="{F838E2E1-0FA3-4F75-981D-6DECDC47BA28}"/>
          </ac:spMkLst>
        </pc:spChg>
        <pc:picChg chg="add del mod">
          <ac:chgData name="Iain Watt" userId="503fda9e1413370c" providerId="LiveId" clId="{A54A037F-DE5F-4574-8955-83CDBED4F150}" dt="2021-06-01T15:12:37.037" v="16758" actId="478"/>
          <ac:picMkLst>
            <pc:docMk/>
            <pc:sldMk cId="822753845" sldId="314"/>
            <ac:picMk id="6" creationId="{D56DF40E-9F27-4123-A2DC-8D372F757104}"/>
          </ac:picMkLst>
        </pc:picChg>
      </pc:sldChg>
      <pc:sldChg chg="del ord">
        <pc:chgData name="Iain Watt" userId="503fda9e1413370c" providerId="LiveId" clId="{A54A037F-DE5F-4574-8955-83CDBED4F150}" dt="2021-06-01T05:32:38.262" v="9197" actId="47"/>
        <pc:sldMkLst>
          <pc:docMk/>
          <pc:sldMk cId="2929611312" sldId="315"/>
        </pc:sldMkLst>
      </pc:sldChg>
      <pc:sldChg chg="del ord">
        <pc:chgData name="Iain Watt" userId="503fda9e1413370c" providerId="LiveId" clId="{A54A037F-DE5F-4574-8955-83CDBED4F150}" dt="2021-06-01T04:52:02.071" v="7718" actId="47"/>
        <pc:sldMkLst>
          <pc:docMk/>
          <pc:sldMk cId="169767269" sldId="316"/>
        </pc:sldMkLst>
      </pc:sldChg>
      <pc:sldChg chg="modSp del mod ord">
        <pc:chgData name="Iain Watt" userId="503fda9e1413370c" providerId="LiveId" clId="{A54A037F-DE5F-4574-8955-83CDBED4F150}" dt="2021-06-01T14:53:51.172" v="16309" actId="47"/>
        <pc:sldMkLst>
          <pc:docMk/>
          <pc:sldMk cId="2888688491" sldId="317"/>
        </pc:sldMkLst>
        <pc:spChg chg="mod">
          <ac:chgData name="Iain Watt" userId="503fda9e1413370c" providerId="LiveId" clId="{A54A037F-DE5F-4574-8955-83CDBED4F150}" dt="2021-06-01T14:35:29.688" v="16030" actId="20577"/>
          <ac:spMkLst>
            <pc:docMk/>
            <pc:sldMk cId="2888688491" sldId="317"/>
            <ac:spMk id="2" creationId="{78D3ADF9-C26B-4F22-A68D-FA99D9C555AC}"/>
          </ac:spMkLst>
        </pc:spChg>
        <pc:spChg chg="mod">
          <ac:chgData name="Iain Watt" userId="503fda9e1413370c" providerId="LiveId" clId="{A54A037F-DE5F-4574-8955-83CDBED4F150}" dt="2021-06-01T14:53:33.779" v="16305" actId="21"/>
          <ac:spMkLst>
            <pc:docMk/>
            <pc:sldMk cId="2888688491" sldId="317"/>
            <ac:spMk id="3" creationId="{D7D4A9D8-8EC2-4E0D-8F45-F82C84DE0D23}"/>
          </ac:spMkLst>
        </pc:spChg>
      </pc:sldChg>
      <pc:sldChg chg="modSp del mod ord">
        <pc:chgData name="Iain Watt" userId="503fda9e1413370c" providerId="LiveId" clId="{A54A037F-DE5F-4574-8955-83CDBED4F150}" dt="2021-06-01T14:38:41.474" v="16167" actId="47"/>
        <pc:sldMkLst>
          <pc:docMk/>
          <pc:sldMk cId="593749354" sldId="318"/>
        </pc:sldMkLst>
        <pc:spChg chg="mod">
          <ac:chgData name="Iain Watt" userId="503fda9e1413370c" providerId="LiveId" clId="{A54A037F-DE5F-4574-8955-83CDBED4F150}" dt="2021-06-01T08:49:03.656" v="11710" actId="6549"/>
          <ac:spMkLst>
            <pc:docMk/>
            <pc:sldMk cId="593749354" sldId="318"/>
            <ac:spMk id="3" creationId="{D7D4A9D8-8EC2-4E0D-8F45-F82C84DE0D23}"/>
          </ac:spMkLst>
        </pc:spChg>
      </pc:sldChg>
      <pc:sldChg chg="modSp mod ord modTransition">
        <pc:chgData name="Iain Watt" userId="503fda9e1413370c" providerId="LiveId" clId="{A54A037F-DE5F-4574-8955-83CDBED4F150}" dt="2021-06-14T16:17:03.960" v="16902"/>
        <pc:sldMkLst>
          <pc:docMk/>
          <pc:sldMk cId="3463103365" sldId="319"/>
        </pc:sldMkLst>
        <pc:spChg chg="mod">
          <ac:chgData name="Iain Watt" userId="503fda9e1413370c" providerId="LiveId" clId="{A54A037F-DE5F-4574-8955-83CDBED4F150}" dt="2021-06-01T11:16:46.507" v="14730" actId="20577"/>
          <ac:spMkLst>
            <pc:docMk/>
            <pc:sldMk cId="3463103365" sldId="319"/>
            <ac:spMk id="3" creationId="{D7D4A9D8-8EC2-4E0D-8F45-F82C84DE0D23}"/>
          </ac:spMkLst>
        </pc:spChg>
      </pc:sldChg>
      <pc:sldChg chg="add del ord">
        <pc:chgData name="Iain Watt" userId="503fda9e1413370c" providerId="LiveId" clId="{A54A037F-DE5F-4574-8955-83CDBED4F150}" dt="2021-06-01T05:09:51.402" v="8365" actId="47"/>
        <pc:sldMkLst>
          <pc:docMk/>
          <pc:sldMk cId="3025120879" sldId="320"/>
        </pc:sldMkLst>
      </pc:sldChg>
      <pc:sldChg chg="modSp mod ord modTransition">
        <pc:chgData name="Iain Watt" userId="503fda9e1413370c" providerId="LiveId" clId="{A54A037F-DE5F-4574-8955-83CDBED4F150}" dt="2021-06-14T20:24:12.871" v="17321" actId="20577"/>
        <pc:sldMkLst>
          <pc:docMk/>
          <pc:sldMk cId="1729317974" sldId="321"/>
        </pc:sldMkLst>
        <pc:spChg chg="mod">
          <ac:chgData name="Iain Watt" userId="503fda9e1413370c" providerId="LiveId" clId="{A54A037F-DE5F-4574-8955-83CDBED4F150}" dt="2021-06-01T14:58:39.171" v="16404" actId="20577"/>
          <ac:spMkLst>
            <pc:docMk/>
            <pc:sldMk cId="1729317974" sldId="321"/>
            <ac:spMk id="2" creationId="{78D3ADF9-C26B-4F22-A68D-FA99D9C555AC}"/>
          </ac:spMkLst>
        </pc:spChg>
        <pc:spChg chg="mod">
          <ac:chgData name="Iain Watt" userId="503fda9e1413370c" providerId="LiveId" clId="{A54A037F-DE5F-4574-8955-83CDBED4F150}" dt="2021-06-14T20:24:12.871" v="17321" actId="20577"/>
          <ac:spMkLst>
            <pc:docMk/>
            <pc:sldMk cId="1729317974" sldId="321"/>
            <ac:spMk id="3" creationId="{D7D4A9D8-8EC2-4E0D-8F45-F82C84DE0D23}"/>
          </ac:spMkLst>
        </pc:spChg>
      </pc:sldChg>
      <pc:sldChg chg="modSp add mod modTransition">
        <pc:chgData name="Iain Watt" userId="503fda9e1413370c" providerId="LiveId" clId="{A54A037F-DE5F-4574-8955-83CDBED4F150}" dt="2021-06-14T16:17:03.960" v="16902"/>
        <pc:sldMkLst>
          <pc:docMk/>
          <pc:sldMk cId="1307731769" sldId="322"/>
        </pc:sldMkLst>
        <pc:spChg chg="mod">
          <ac:chgData name="Iain Watt" userId="503fda9e1413370c" providerId="LiveId" clId="{A54A037F-DE5F-4574-8955-83CDBED4F150}" dt="2021-06-01T04:18:24.410" v="6399" actId="20577"/>
          <ac:spMkLst>
            <pc:docMk/>
            <pc:sldMk cId="1307731769" sldId="322"/>
            <ac:spMk id="2" creationId="{D7231C37-EF80-40CD-BB6E-74E5DA318CE7}"/>
          </ac:spMkLst>
        </pc:spChg>
        <pc:spChg chg="mod">
          <ac:chgData name="Iain Watt" userId="503fda9e1413370c" providerId="LiveId" clId="{A54A037F-DE5F-4574-8955-83CDBED4F150}" dt="2021-06-14T15:38:25.446" v="16875" actId="27636"/>
          <ac:spMkLst>
            <pc:docMk/>
            <pc:sldMk cId="1307731769" sldId="322"/>
            <ac:spMk id="3" creationId="{9095CCCE-BB92-4903-BFCA-18AD71AD52DC}"/>
          </ac:spMkLst>
        </pc:spChg>
      </pc:sldChg>
      <pc:sldChg chg="delSp modSp new del mod">
        <pc:chgData name="Iain Watt" userId="503fda9e1413370c" providerId="LiveId" clId="{A54A037F-DE5F-4574-8955-83CDBED4F150}" dt="2021-06-01T15:06:24.989" v="16442" actId="2696"/>
        <pc:sldMkLst>
          <pc:docMk/>
          <pc:sldMk cId="1617100797" sldId="323"/>
        </pc:sldMkLst>
        <pc:spChg chg="mod">
          <ac:chgData name="Iain Watt" userId="503fda9e1413370c" providerId="LiveId" clId="{A54A037F-DE5F-4574-8955-83CDBED4F150}" dt="2021-06-01T13:59:13.155" v="14999" actId="20577"/>
          <ac:spMkLst>
            <pc:docMk/>
            <pc:sldMk cId="1617100797" sldId="323"/>
            <ac:spMk id="2" creationId="{7771AF78-1C69-43B9-9C01-4CFCC14AFD46}"/>
          </ac:spMkLst>
        </pc:spChg>
        <pc:spChg chg="mod">
          <ac:chgData name="Iain Watt" userId="503fda9e1413370c" providerId="LiveId" clId="{A54A037F-DE5F-4574-8955-83CDBED4F150}" dt="2021-06-01T14:27:40.172" v="15764" actId="255"/>
          <ac:spMkLst>
            <pc:docMk/>
            <pc:sldMk cId="1617100797" sldId="323"/>
            <ac:spMk id="3" creationId="{BD98E49A-C1B6-4F2E-97D9-895E835ED5FF}"/>
          </ac:spMkLst>
        </pc:spChg>
        <pc:spChg chg="del">
          <ac:chgData name="Iain Watt" userId="503fda9e1413370c" providerId="LiveId" clId="{A54A037F-DE5F-4574-8955-83CDBED4F150}" dt="2021-06-01T04:30:24.745" v="6999" actId="478"/>
          <ac:spMkLst>
            <pc:docMk/>
            <pc:sldMk cId="1617100797" sldId="323"/>
            <ac:spMk id="5" creationId="{06AB318A-5120-4247-95FB-5D8CF5B80CC3}"/>
          </ac:spMkLst>
        </pc:spChg>
      </pc:sldChg>
      <pc:sldChg chg="modSp new mod modTransition">
        <pc:chgData name="Iain Watt" userId="503fda9e1413370c" providerId="LiveId" clId="{A54A037F-DE5F-4574-8955-83CDBED4F150}" dt="2021-06-14T20:26:24.757" v="17381" actId="20577"/>
        <pc:sldMkLst>
          <pc:docMk/>
          <pc:sldMk cId="1665955283" sldId="324"/>
        </pc:sldMkLst>
        <pc:spChg chg="mod">
          <ac:chgData name="Iain Watt" userId="503fda9e1413370c" providerId="LiveId" clId="{A54A037F-DE5F-4574-8955-83CDBED4F150}" dt="2021-06-01T05:06:04.448" v="8115" actId="20577"/>
          <ac:spMkLst>
            <pc:docMk/>
            <pc:sldMk cId="1665955283" sldId="324"/>
            <ac:spMk id="2" creationId="{C51D40A8-C3EE-4188-AC7E-CF94D68E2FF7}"/>
          </ac:spMkLst>
        </pc:spChg>
        <pc:spChg chg="mod">
          <ac:chgData name="Iain Watt" userId="503fda9e1413370c" providerId="LiveId" clId="{A54A037F-DE5F-4574-8955-83CDBED4F150}" dt="2021-06-14T20:26:24.757" v="17381" actId="20577"/>
          <ac:spMkLst>
            <pc:docMk/>
            <pc:sldMk cId="1665955283" sldId="324"/>
            <ac:spMk id="3" creationId="{F4C69F4B-6C78-4C79-A364-BE899950ED9A}"/>
          </ac:spMkLst>
        </pc:spChg>
      </pc:sldChg>
      <pc:sldChg chg="modSp new del mod">
        <pc:chgData name="Iain Watt" userId="503fda9e1413370c" providerId="LiveId" clId="{A54A037F-DE5F-4574-8955-83CDBED4F150}" dt="2021-06-01T14:49:12.025" v="16279" actId="47"/>
        <pc:sldMkLst>
          <pc:docMk/>
          <pc:sldMk cId="3116660712" sldId="325"/>
        </pc:sldMkLst>
        <pc:spChg chg="mod">
          <ac:chgData name="Iain Watt" userId="503fda9e1413370c" providerId="LiveId" clId="{A54A037F-DE5F-4574-8955-83CDBED4F150}" dt="2021-06-01T08:34:23.516" v="11346" actId="20577"/>
          <ac:spMkLst>
            <pc:docMk/>
            <pc:sldMk cId="3116660712" sldId="325"/>
            <ac:spMk id="2" creationId="{2E8BE871-4D12-4902-A1A5-34FF385E8AC8}"/>
          </ac:spMkLst>
        </pc:spChg>
        <pc:spChg chg="mod">
          <ac:chgData name="Iain Watt" userId="503fda9e1413370c" providerId="LiveId" clId="{A54A037F-DE5F-4574-8955-83CDBED4F150}" dt="2021-06-01T14:48:26.433" v="16236" actId="21"/>
          <ac:spMkLst>
            <pc:docMk/>
            <pc:sldMk cId="3116660712" sldId="325"/>
            <ac:spMk id="3" creationId="{892A2C24-A7D6-42DC-8377-BC201DEEDF2A}"/>
          </ac:spMkLst>
        </pc:spChg>
      </pc:sldChg>
      <pc:sldChg chg="modSp new del mod ord">
        <pc:chgData name="Iain Watt" userId="503fda9e1413370c" providerId="LiveId" clId="{A54A037F-DE5F-4574-8955-83CDBED4F150}" dt="2021-06-01T10:42:16.929" v="14023" actId="2696"/>
        <pc:sldMkLst>
          <pc:docMk/>
          <pc:sldMk cId="2425670725" sldId="326"/>
        </pc:sldMkLst>
        <pc:spChg chg="mod">
          <ac:chgData name="Iain Watt" userId="503fda9e1413370c" providerId="LiveId" clId="{A54A037F-DE5F-4574-8955-83CDBED4F150}" dt="2021-06-01T07:53:14.727" v="9639" actId="313"/>
          <ac:spMkLst>
            <pc:docMk/>
            <pc:sldMk cId="2425670725" sldId="326"/>
            <ac:spMk id="2" creationId="{06E2EADE-9FF8-410D-8B85-2A5A7F3BDED6}"/>
          </ac:spMkLst>
        </pc:spChg>
        <pc:spChg chg="mod">
          <ac:chgData name="Iain Watt" userId="503fda9e1413370c" providerId="LiveId" clId="{A54A037F-DE5F-4574-8955-83CDBED4F150}" dt="2021-06-01T09:36:42.916" v="12646" actId="20577"/>
          <ac:spMkLst>
            <pc:docMk/>
            <pc:sldMk cId="2425670725" sldId="326"/>
            <ac:spMk id="3" creationId="{FF7FCF57-4385-4012-824D-A9A3EA688FFC}"/>
          </ac:spMkLst>
        </pc:spChg>
      </pc:sldChg>
      <pc:sldChg chg="modSp new mod modTransition">
        <pc:chgData name="Iain Watt" userId="503fda9e1413370c" providerId="LiveId" clId="{A54A037F-DE5F-4574-8955-83CDBED4F150}" dt="2021-06-14T16:18:32.868" v="16955" actId="20577"/>
        <pc:sldMkLst>
          <pc:docMk/>
          <pc:sldMk cId="3342456810" sldId="327"/>
        </pc:sldMkLst>
        <pc:spChg chg="mod">
          <ac:chgData name="Iain Watt" userId="503fda9e1413370c" providerId="LiveId" clId="{A54A037F-DE5F-4574-8955-83CDBED4F150}" dt="2021-06-14T16:17:43.599" v="16910" actId="313"/>
          <ac:spMkLst>
            <pc:docMk/>
            <pc:sldMk cId="3342456810" sldId="327"/>
            <ac:spMk id="2" creationId="{25007F0F-FFEC-4390-8ED7-B738A20F90B9}"/>
          </ac:spMkLst>
        </pc:spChg>
        <pc:spChg chg="mod">
          <ac:chgData name="Iain Watt" userId="503fda9e1413370c" providerId="LiveId" clId="{A54A037F-DE5F-4574-8955-83CDBED4F150}" dt="2021-06-14T16:18:32.868" v="16955" actId="20577"/>
          <ac:spMkLst>
            <pc:docMk/>
            <pc:sldMk cId="3342456810" sldId="327"/>
            <ac:spMk id="3" creationId="{31CC18EB-2936-4E15-97F4-3DC8C8E1614C}"/>
          </ac:spMkLst>
        </pc:spChg>
      </pc:sldChg>
      <pc:sldChg chg="addSp delSp modSp new mod ord modTransition">
        <pc:chgData name="Iain Watt" userId="503fda9e1413370c" providerId="LiveId" clId="{A54A037F-DE5F-4574-8955-83CDBED4F150}" dt="2021-06-14T20:21:04.628" v="17200" actId="20577"/>
        <pc:sldMkLst>
          <pc:docMk/>
          <pc:sldMk cId="2906049864" sldId="328"/>
        </pc:sldMkLst>
        <pc:spChg chg="mod">
          <ac:chgData name="Iain Watt" userId="503fda9e1413370c" providerId="LiveId" clId="{A54A037F-DE5F-4574-8955-83CDBED4F150}" dt="2021-06-14T15:30:57.165" v="16869" actId="20577"/>
          <ac:spMkLst>
            <pc:docMk/>
            <pc:sldMk cId="2906049864" sldId="328"/>
            <ac:spMk id="2" creationId="{714C1067-DF2F-4747-A560-FA475DFDF9F5}"/>
          </ac:spMkLst>
        </pc:spChg>
        <pc:spChg chg="mod">
          <ac:chgData name="Iain Watt" userId="503fda9e1413370c" providerId="LiveId" clId="{A54A037F-DE5F-4574-8955-83CDBED4F150}" dt="2021-06-14T20:21:04.628" v="17200" actId="20577"/>
          <ac:spMkLst>
            <pc:docMk/>
            <pc:sldMk cId="2906049864" sldId="328"/>
            <ac:spMk id="3" creationId="{FA70A795-8850-4EFE-A620-C37020C7BE5E}"/>
          </ac:spMkLst>
        </pc:spChg>
        <pc:picChg chg="add del mod">
          <ac:chgData name="Iain Watt" userId="503fda9e1413370c" providerId="LiveId" clId="{A54A037F-DE5F-4574-8955-83CDBED4F150}" dt="2021-06-01T14:05:29.168" v="15604" actId="478"/>
          <ac:picMkLst>
            <pc:docMk/>
            <pc:sldMk cId="2906049864" sldId="328"/>
            <ac:picMk id="5" creationId="{05BD5321-6B83-4E26-ACB9-0EBBE8AD67CF}"/>
          </ac:picMkLst>
        </pc:picChg>
      </pc:sldChg>
      <pc:sldMasterChg chg="addSp delSp modSp mod addSldLayout delSldLayout modSldLayout">
        <pc:chgData name="Iain Watt" userId="503fda9e1413370c" providerId="LiveId" clId="{A54A037F-DE5F-4574-8955-83CDBED4F150}" dt="2021-05-29T17:05:20.786" v="86" actId="478"/>
        <pc:sldMasterMkLst>
          <pc:docMk/>
          <pc:sldMasterMk cId="651657342" sldId="2147483709"/>
        </pc:sldMasterMkLst>
        <pc:spChg chg="del mod">
          <ac:chgData name="Iain Watt" userId="503fda9e1413370c" providerId="LiveId" clId="{A54A037F-DE5F-4574-8955-83CDBED4F150}" dt="2021-05-29T16:50:50.236" v="15" actId="478"/>
          <ac:spMkLst>
            <pc:docMk/>
            <pc:sldMasterMk cId="651657342" sldId="2147483709"/>
            <ac:spMk id="4" creationId="{66D76A2D-89A4-44FF-BB47-2695405C87FD}"/>
          </ac:spMkLst>
        </pc:spChg>
        <pc:spChg chg="del">
          <ac:chgData name="Iain Watt" userId="503fda9e1413370c" providerId="LiveId" clId="{A54A037F-DE5F-4574-8955-83CDBED4F150}" dt="2021-05-29T17:03:25.647" v="68" actId="478"/>
          <ac:spMkLst>
            <pc:docMk/>
            <pc:sldMasterMk cId="651657342" sldId="2147483709"/>
            <ac:spMk id="5" creationId="{00BA24E8-1B7D-4F91-A20A-0076674DC0E9}"/>
          </ac:spMkLst>
        </pc:spChg>
        <pc:spChg chg="del">
          <ac:chgData name="Iain Watt" userId="503fda9e1413370c" providerId="LiveId" clId="{A54A037F-DE5F-4574-8955-83CDBED4F150}" dt="2021-05-29T16:50:23.589" v="12" actId="478"/>
          <ac:spMkLst>
            <pc:docMk/>
            <pc:sldMasterMk cId="651657342" sldId="2147483709"/>
            <ac:spMk id="6" creationId="{5C617583-24FE-466C-BCDE-2390CB52350D}"/>
          </ac:spMkLst>
        </pc:spChg>
        <pc:spChg chg="add mod">
          <ac:chgData name="Iain Watt" userId="503fda9e1413370c" providerId="LiveId" clId="{A54A037F-DE5F-4574-8955-83CDBED4F150}" dt="2021-05-29T17:03:39.153" v="76"/>
          <ac:spMkLst>
            <pc:docMk/>
            <pc:sldMasterMk cId="651657342" sldId="2147483709"/>
            <ac:spMk id="7" creationId="{8C791C27-918C-422B-B87D-2223914B453C}"/>
          </ac:spMkLst>
        </pc:spChg>
        <pc:picChg chg="add mod">
          <ac:chgData name="Iain Watt" userId="503fda9e1413370c" providerId="LiveId" clId="{A54A037F-DE5F-4574-8955-83CDBED4F150}" dt="2021-05-29T16:51:03.555" v="16" actId="1076"/>
          <ac:picMkLst>
            <pc:docMk/>
            <pc:sldMasterMk cId="651657342" sldId="2147483709"/>
            <ac:picMk id="8" creationId="{6DC4A49E-DFF9-48D9-BE9F-D5E6A909AF6E}"/>
          </ac:picMkLst>
        </pc:picChg>
        <pc:picChg chg="add mod">
          <ac:chgData name="Iain Watt" userId="503fda9e1413370c" providerId="LiveId" clId="{A54A037F-DE5F-4574-8955-83CDBED4F150}" dt="2021-05-29T16:57:24.599" v="46"/>
          <ac:picMkLst>
            <pc:docMk/>
            <pc:sldMasterMk cId="651657342" sldId="2147483709"/>
            <ac:picMk id="9" creationId="{2FA82930-D951-4C72-A46F-2EDA9C7B67E7}"/>
          </ac:picMkLst>
        </pc:picChg>
        <pc:picChg chg="add mod">
          <ac:chgData name="Iain Watt" userId="503fda9e1413370c" providerId="LiveId" clId="{A54A037F-DE5F-4574-8955-83CDBED4F150}" dt="2021-05-29T17:03:16.822" v="67" actId="1076"/>
          <ac:picMkLst>
            <pc:docMk/>
            <pc:sldMasterMk cId="651657342" sldId="2147483709"/>
            <ac:picMk id="11" creationId="{13DD0560-C0E9-4092-9AD2-2B2DFE913165}"/>
          </ac:picMkLst>
        </pc:picChg>
        <pc:sldLayoutChg chg="addSp delSp mod">
          <pc:chgData name="Iain Watt" userId="503fda9e1413370c" providerId="LiveId" clId="{A54A037F-DE5F-4574-8955-83CDBED4F150}" dt="2021-05-29T16:51:41.533" v="21" actId="478"/>
          <pc:sldLayoutMkLst>
            <pc:docMk/>
            <pc:sldMasterMk cId="651657342" sldId="2147483709"/>
            <pc:sldLayoutMk cId="1714710080" sldId="2147483710"/>
          </pc:sldLayoutMkLst>
          <pc:spChg chg="del">
            <ac:chgData name="Iain Watt" userId="503fda9e1413370c" providerId="LiveId" clId="{A54A037F-DE5F-4574-8955-83CDBED4F150}" dt="2021-05-29T16:51:19.266" v="17" actId="478"/>
            <ac:spMkLst>
              <pc:docMk/>
              <pc:sldMasterMk cId="651657342" sldId="2147483709"/>
              <pc:sldLayoutMk cId="1714710080" sldId="2147483710"/>
              <ac:spMk id="4" creationId="{1BD11DC2-4D4B-4225-979C-77569296CDEF}"/>
            </ac:spMkLst>
          </pc:spChg>
          <pc:spChg chg="add del">
            <ac:chgData name="Iain Watt" userId="503fda9e1413370c" providerId="LiveId" clId="{A54A037F-DE5F-4574-8955-83CDBED4F150}" dt="2021-05-29T16:51:40.804" v="20" actId="21"/>
            <ac:spMkLst>
              <pc:docMk/>
              <pc:sldMasterMk cId="651657342" sldId="2147483709"/>
              <pc:sldLayoutMk cId="1714710080" sldId="2147483710"/>
              <ac:spMk id="5" creationId="{9B140DDD-2940-48D3-8B8E-19D1A8F80F36}"/>
            </ac:spMkLst>
          </pc:spChg>
          <pc:spChg chg="add del">
            <ac:chgData name="Iain Watt" userId="503fda9e1413370c" providerId="LiveId" clId="{A54A037F-DE5F-4574-8955-83CDBED4F150}" dt="2021-05-29T16:51:41.533" v="21" actId="478"/>
            <ac:spMkLst>
              <pc:docMk/>
              <pc:sldMasterMk cId="651657342" sldId="2147483709"/>
              <pc:sldLayoutMk cId="1714710080" sldId="2147483710"/>
              <ac:spMk id="6" creationId="{F5236931-38CA-44DC-B680-B86A5444B5BA}"/>
            </ac:spMkLst>
          </pc:spChg>
        </pc:sldLayoutChg>
        <pc:sldLayoutChg chg="delSp modSp mod">
          <pc:chgData name="Iain Watt" userId="503fda9e1413370c" providerId="LiveId" clId="{A54A037F-DE5F-4574-8955-83CDBED4F150}" dt="2021-05-29T17:01:16.305" v="66" actId="478"/>
          <pc:sldLayoutMkLst>
            <pc:docMk/>
            <pc:sldMasterMk cId="651657342" sldId="2147483709"/>
            <pc:sldLayoutMk cId="1278652087" sldId="2147483711"/>
          </pc:sldLayoutMkLst>
          <pc:spChg chg="del">
            <ac:chgData name="Iain Watt" userId="503fda9e1413370c" providerId="LiveId" clId="{A54A037F-DE5F-4574-8955-83CDBED4F150}" dt="2021-05-29T16:52:00.825" v="22" actId="478"/>
            <ac:spMkLst>
              <pc:docMk/>
              <pc:sldMasterMk cId="651657342" sldId="2147483709"/>
              <pc:sldLayoutMk cId="1278652087" sldId="2147483711"/>
              <ac:spMk id="4" creationId="{33F80D61-D3B9-4FD5-8C7A-E6E3A44C24FE}"/>
            </ac:spMkLst>
          </pc:spChg>
          <pc:spChg chg="del mod">
            <ac:chgData name="Iain Watt" userId="503fda9e1413370c" providerId="LiveId" clId="{A54A037F-DE5F-4574-8955-83CDBED4F150}" dt="2021-05-29T17:01:16.305" v="66" actId="478"/>
            <ac:spMkLst>
              <pc:docMk/>
              <pc:sldMasterMk cId="651657342" sldId="2147483709"/>
              <pc:sldLayoutMk cId="1278652087" sldId="2147483711"/>
              <ac:spMk id="5" creationId="{C5DFABB2-E001-4764-9F7A-0489118D5D20}"/>
            </ac:spMkLst>
          </pc:spChg>
        </pc:sldLayoutChg>
        <pc:sldLayoutChg chg="delSp mod">
          <pc:chgData name="Iain Watt" userId="503fda9e1413370c" providerId="LiveId" clId="{A54A037F-DE5F-4574-8955-83CDBED4F150}" dt="2021-05-29T17:04:28.532" v="77" actId="478"/>
          <pc:sldLayoutMkLst>
            <pc:docMk/>
            <pc:sldMasterMk cId="651657342" sldId="2147483709"/>
            <pc:sldLayoutMk cId="1920223943" sldId="2147483712"/>
          </pc:sldLayoutMkLst>
          <pc:spChg chg="del">
            <ac:chgData name="Iain Watt" userId="503fda9e1413370c" providerId="LiveId" clId="{A54A037F-DE5F-4574-8955-83CDBED4F150}" dt="2021-05-29T16:52:07.121" v="23" actId="478"/>
            <ac:spMkLst>
              <pc:docMk/>
              <pc:sldMasterMk cId="651657342" sldId="2147483709"/>
              <pc:sldLayoutMk cId="1920223943" sldId="2147483712"/>
              <ac:spMk id="4" creationId="{16965DEF-1979-4B17-BD28-AAADA8B3D151}"/>
            </ac:spMkLst>
          </pc:spChg>
          <pc:spChg chg="del">
            <ac:chgData name="Iain Watt" userId="503fda9e1413370c" providerId="LiveId" clId="{A54A037F-DE5F-4574-8955-83CDBED4F150}" dt="2021-05-29T17:04:28.532" v="77" actId="478"/>
            <ac:spMkLst>
              <pc:docMk/>
              <pc:sldMasterMk cId="651657342" sldId="2147483709"/>
              <pc:sldLayoutMk cId="1920223943" sldId="2147483712"/>
              <ac:spMk id="5" creationId="{A91C438D-59FF-4B60-B01F-2859E788B557}"/>
            </ac:spMkLst>
          </pc:spChg>
        </pc:sldLayoutChg>
        <pc:sldLayoutChg chg="delSp mod">
          <pc:chgData name="Iain Watt" userId="503fda9e1413370c" providerId="LiveId" clId="{A54A037F-DE5F-4574-8955-83CDBED4F150}" dt="2021-05-29T17:04:34.252" v="78" actId="478"/>
          <pc:sldLayoutMkLst>
            <pc:docMk/>
            <pc:sldMasterMk cId="651657342" sldId="2147483709"/>
            <pc:sldLayoutMk cId="160508697" sldId="2147483713"/>
          </pc:sldLayoutMkLst>
          <pc:spChg chg="del">
            <ac:chgData name="Iain Watt" userId="503fda9e1413370c" providerId="LiveId" clId="{A54A037F-DE5F-4574-8955-83CDBED4F150}" dt="2021-05-29T16:52:12.112" v="24" actId="478"/>
            <ac:spMkLst>
              <pc:docMk/>
              <pc:sldMasterMk cId="651657342" sldId="2147483709"/>
              <pc:sldLayoutMk cId="160508697" sldId="2147483713"/>
              <ac:spMk id="5" creationId="{B4084AAB-CB4B-4A1F-A4E2-0EC872C68ADD}"/>
            </ac:spMkLst>
          </pc:spChg>
          <pc:spChg chg="del">
            <ac:chgData name="Iain Watt" userId="503fda9e1413370c" providerId="LiveId" clId="{A54A037F-DE5F-4574-8955-83CDBED4F150}" dt="2021-05-29T17:04:34.252" v="78" actId="478"/>
            <ac:spMkLst>
              <pc:docMk/>
              <pc:sldMasterMk cId="651657342" sldId="2147483709"/>
              <pc:sldLayoutMk cId="160508697" sldId="2147483713"/>
              <ac:spMk id="6" creationId="{B2C6D13A-82FE-4DC8-A8D0-0DF08EBE234A}"/>
            </ac:spMkLst>
          </pc:spChg>
        </pc:sldLayoutChg>
        <pc:sldLayoutChg chg="delSp modSp mod">
          <pc:chgData name="Iain Watt" userId="503fda9e1413370c" providerId="LiveId" clId="{A54A037F-DE5F-4574-8955-83CDBED4F150}" dt="2021-05-29T17:04:40.315" v="79" actId="478"/>
          <pc:sldLayoutMkLst>
            <pc:docMk/>
            <pc:sldMasterMk cId="651657342" sldId="2147483709"/>
            <pc:sldLayoutMk cId="2952076417" sldId="2147483714"/>
          </pc:sldLayoutMkLst>
          <pc:spChg chg="del">
            <ac:chgData name="Iain Watt" userId="503fda9e1413370c" providerId="LiveId" clId="{A54A037F-DE5F-4574-8955-83CDBED4F150}" dt="2021-05-29T16:52:16.697" v="25" actId="478"/>
            <ac:spMkLst>
              <pc:docMk/>
              <pc:sldMasterMk cId="651657342" sldId="2147483709"/>
              <pc:sldLayoutMk cId="2952076417" sldId="2147483714"/>
              <ac:spMk id="7" creationId="{9242C66F-A751-4493-BE84-4F2E56D5656E}"/>
            </ac:spMkLst>
          </pc:spChg>
          <pc:spChg chg="del mod">
            <ac:chgData name="Iain Watt" userId="503fda9e1413370c" providerId="LiveId" clId="{A54A037F-DE5F-4574-8955-83CDBED4F150}" dt="2021-05-29T17:04:40.315" v="79" actId="478"/>
            <ac:spMkLst>
              <pc:docMk/>
              <pc:sldMasterMk cId="651657342" sldId="2147483709"/>
              <pc:sldLayoutMk cId="2952076417" sldId="2147483714"/>
              <ac:spMk id="8" creationId="{D1801BFD-4DDE-4138-A06C-A509364E386B}"/>
            </ac:spMkLst>
          </pc:spChg>
        </pc:sldLayoutChg>
        <pc:sldLayoutChg chg="addSp delSp modSp mod">
          <pc:chgData name="Iain Watt" userId="503fda9e1413370c" providerId="LiveId" clId="{A54A037F-DE5F-4574-8955-83CDBED4F150}" dt="2021-05-29T17:04:45.243" v="80" actId="478"/>
          <pc:sldLayoutMkLst>
            <pc:docMk/>
            <pc:sldMasterMk cId="651657342" sldId="2147483709"/>
            <pc:sldLayoutMk cId="3268533955" sldId="2147483715"/>
          </pc:sldLayoutMkLst>
          <pc:spChg chg="del">
            <ac:chgData name="Iain Watt" userId="503fda9e1413370c" providerId="LiveId" clId="{A54A037F-DE5F-4574-8955-83CDBED4F150}" dt="2021-05-29T16:48:07.394" v="4"/>
            <ac:spMkLst>
              <pc:docMk/>
              <pc:sldMasterMk cId="651657342" sldId="2147483709"/>
              <pc:sldLayoutMk cId="3268533955" sldId="2147483715"/>
              <ac:spMk id="3" creationId="{07CC50F9-CDA5-4C45-B93D-C34819A8B2B8}"/>
            </ac:spMkLst>
          </pc:spChg>
          <pc:spChg chg="del">
            <ac:chgData name="Iain Watt" userId="503fda9e1413370c" providerId="LiveId" clId="{A54A037F-DE5F-4574-8955-83CDBED4F150}" dt="2021-05-29T16:48:07.394" v="4"/>
            <ac:spMkLst>
              <pc:docMk/>
              <pc:sldMasterMk cId="651657342" sldId="2147483709"/>
              <pc:sldLayoutMk cId="3268533955" sldId="2147483715"/>
              <ac:spMk id="4" creationId="{9CC4E081-1D0F-4758-A0D0-1C76612F7559}"/>
            </ac:spMkLst>
          </pc:spChg>
          <pc:spChg chg="del">
            <ac:chgData name="Iain Watt" userId="503fda9e1413370c" providerId="LiveId" clId="{A54A037F-DE5F-4574-8955-83CDBED4F150}" dt="2021-05-29T16:48:07.394" v="4"/>
            <ac:spMkLst>
              <pc:docMk/>
              <pc:sldMasterMk cId="651657342" sldId="2147483709"/>
              <pc:sldLayoutMk cId="3268533955" sldId="2147483715"/>
              <ac:spMk id="5" creationId="{979ED0AB-4ABE-4D74-89D9-9335E22EEE40}"/>
            </ac:spMkLst>
          </pc:spChg>
          <pc:spChg chg="add del mod">
            <ac:chgData name="Iain Watt" userId="503fda9e1413370c" providerId="LiveId" clId="{A54A037F-DE5F-4574-8955-83CDBED4F150}" dt="2021-05-29T16:52:33.601" v="36" actId="478"/>
            <ac:spMkLst>
              <pc:docMk/>
              <pc:sldMasterMk cId="651657342" sldId="2147483709"/>
              <pc:sldLayoutMk cId="3268533955" sldId="2147483715"/>
              <ac:spMk id="6" creationId="{F90A83E6-6ADA-421F-864D-ABE83BECEB45}"/>
            </ac:spMkLst>
          </pc:spChg>
          <pc:spChg chg="add del mod">
            <ac:chgData name="Iain Watt" userId="503fda9e1413370c" providerId="LiveId" clId="{A54A037F-DE5F-4574-8955-83CDBED4F150}" dt="2021-05-29T17:04:45.243" v="80" actId="478"/>
            <ac:spMkLst>
              <pc:docMk/>
              <pc:sldMasterMk cId="651657342" sldId="2147483709"/>
              <pc:sldLayoutMk cId="3268533955" sldId="2147483715"/>
              <ac:spMk id="7" creationId="{728F921E-7D3E-4E27-975F-5B78374A2BCA}"/>
            </ac:spMkLst>
          </pc:spChg>
          <pc:spChg chg="add mod">
            <ac:chgData name="Iain Watt" userId="503fda9e1413370c" providerId="LiveId" clId="{A54A037F-DE5F-4574-8955-83CDBED4F150}" dt="2021-05-29T16:48:08.491" v="5"/>
            <ac:spMkLst>
              <pc:docMk/>
              <pc:sldMasterMk cId="651657342" sldId="2147483709"/>
              <pc:sldLayoutMk cId="3268533955" sldId="2147483715"/>
              <ac:spMk id="8" creationId="{BC34B6CE-7CB6-45C3-8FB5-EB8A93397124}"/>
            </ac:spMkLst>
          </pc:spChg>
        </pc:sldLayoutChg>
        <pc:sldLayoutChg chg="addSp delSp modSp mod">
          <pc:chgData name="Iain Watt" userId="503fda9e1413370c" providerId="LiveId" clId="{A54A037F-DE5F-4574-8955-83CDBED4F150}" dt="2021-05-29T17:04:53.828" v="82" actId="478"/>
          <pc:sldLayoutMkLst>
            <pc:docMk/>
            <pc:sldMasterMk cId="651657342" sldId="2147483709"/>
            <pc:sldLayoutMk cId="2722783710" sldId="2147483716"/>
          </pc:sldLayoutMkLst>
          <pc:spChg chg="del mod">
            <ac:chgData name="Iain Watt" userId="503fda9e1413370c" providerId="LiveId" clId="{A54A037F-DE5F-4574-8955-83CDBED4F150}" dt="2021-05-29T16:52:39.895" v="37" actId="478"/>
            <ac:spMkLst>
              <pc:docMk/>
              <pc:sldMasterMk cId="651657342" sldId="2147483709"/>
              <pc:sldLayoutMk cId="2722783710" sldId="2147483716"/>
              <ac:spMk id="2" creationId="{B7BED25F-0EFD-4111-969E-6B8F21656F45}"/>
            </ac:spMkLst>
          </pc:spChg>
          <pc:spChg chg="del">
            <ac:chgData name="Iain Watt" userId="503fda9e1413370c" providerId="LiveId" clId="{A54A037F-DE5F-4574-8955-83CDBED4F150}" dt="2021-05-29T17:04:49.996" v="81" actId="478"/>
            <ac:spMkLst>
              <pc:docMk/>
              <pc:sldMasterMk cId="651657342" sldId="2147483709"/>
              <pc:sldLayoutMk cId="2722783710" sldId="2147483716"/>
              <ac:spMk id="3" creationId="{41586C24-A717-4590-BD25-533A6E8286B2}"/>
            </ac:spMkLst>
          </pc:spChg>
          <pc:spChg chg="add mod">
            <ac:chgData name="Iain Watt" userId="503fda9e1413370c" providerId="LiveId" clId="{A54A037F-DE5F-4574-8955-83CDBED4F150}" dt="2021-05-29T16:49:46.744" v="10" actId="571"/>
            <ac:spMkLst>
              <pc:docMk/>
              <pc:sldMasterMk cId="651657342" sldId="2147483709"/>
              <pc:sldLayoutMk cId="2722783710" sldId="2147483716"/>
              <ac:spMk id="6" creationId="{8380731A-9C25-44FB-BAC5-42852A5609F5}"/>
            </ac:spMkLst>
          </pc:spChg>
          <pc:spChg chg="add mod">
            <ac:chgData name="Iain Watt" userId="503fda9e1413370c" providerId="LiveId" clId="{A54A037F-DE5F-4574-8955-83CDBED4F150}" dt="2021-05-29T16:49:46.744" v="10" actId="571"/>
            <ac:spMkLst>
              <pc:docMk/>
              <pc:sldMasterMk cId="651657342" sldId="2147483709"/>
              <pc:sldLayoutMk cId="2722783710" sldId="2147483716"/>
              <ac:spMk id="7" creationId="{55185B88-8F04-4325-834B-087B1C29EE6A}"/>
            </ac:spMkLst>
          </pc:spChg>
          <pc:picChg chg="del mod">
            <ac:chgData name="Iain Watt" userId="503fda9e1413370c" providerId="LiveId" clId="{A54A037F-DE5F-4574-8955-83CDBED4F150}" dt="2021-05-29T17:04:53.828" v="82" actId="478"/>
            <ac:picMkLst>
              <pc:docMk/>
              <pc:sldMasterMk cId="651657342" sldId="2147483709"/>
              <pc:sldLayoutMk cId="2722783710" sldId="2147483716"/>
              <ac:picMk id="5" creationId="{0F44F89A-5C5F-4E4D-A34C-92E69F53CFE4}"/>
            </ac:picMkLst>
          </pc:picChg>
          <pc:picChg chg="add mod">
            <ac:chgData name="Iain Watt" userId="503fda9e1413370c" providerId="LiveId" clId="{A54A037F-DE5F-4574-8955-83CDBED4F150}" dt="2021-05-29T16:49:46.744" v="10" actId="571"/>
            <ac:picMkLst>
              <pc:docMk/>
              <pc:sldMasterMk cId="651657342" sldId="2147483709"/>
              <pc:sldLayoutMk cId="2722783710" sldId="2147483716"/>
              <ac:picMk id="8" creationId="{010D00B8-3201-40E2-AD82-B139F42782D5}"/>
            </ac:picMkLst>
          </pc:picChg>
        </pc:sldLayoutChg>
        <pc:sldLayoutChg chg="delSp mod">
          <pc:chgData name="Iain Watt" userId="503fda9e1413370c" providerId="LiveId" clId="{A54A037F-DE5F-4574-8955-83CDBED4F150}" dt="2021-05-29T17:05:02.187" v="83" actId="478"/>
          <pc:sldLayoutMkLst>
            <pc:docMk/>
            <pc:sldMasterMk cId="651657342" sldId="2147483709"/>
            <pc:sldLayoutMk cId="3795165159" sldId="2147483717"/>
          </pc:sldLayoutMkLst>
          <pc:spChg chg="del">
            <ac:chgData name="Iain Watt" userId="503fda9e1413370c" providerId="LiveId" clId="{A54A037F-DE5F-4574-8955-83CDBED4F150}" dt="2021-05-29T16:52:43.903" v="38" actId="478"/>
            <ac:spMkLst>
              <pc:docMk/>
              <pc:sldMasterMk cId="651657342" sldId="2147483709"/>
              <pc:sldLayoutMk cId="3795165159" sldId="2147483717"/>
              <ac:spMk id="5" creationId="{AD498C4C-DF64-48E6-9F66-32D10208ED88}"/>
            </ac:spMkLst>
          </pc:spChg>
          <pc:spChg chg="del">
            <ac:chgData name="Iain Watt" userId="503fda9e1413370c" providerId="LiveId" clId="{A54A037F-DE5F-4574-8955-83CDBED4F150}" dt="2021-05-29T17:05:02.187" v="83" actId="478"/>
            <ac:spMkLst>
              <pc:docMk/>
              <pc:sldMasterMk cId="651657342" sldId="2147483709"/>
              <pc:sldLayoutMk cId="3795165159" sldId="2147483717"/>
              <ac:spMk id="6" creationId="{A03F9A2F-B103-4B4E-BB71-1FAB8CD0AAF4}"/>
            </ac:spMkLst>
          </pc:spChg>
        </pc:sldLayoutChg>
        <pc:sldLayoutChg chg="delSp mod">
          <pc:chgData name="Iain Watt" userId="503fda9e1413370c" providerId="LiveId" clId="{A54A037F-DE5F-4574-8955-83CDBED4F150}" dt="2021-05-29T17:05:07.523" v="84" actId="478"/>
          <pc:sldLayoutMkLst>
            <pc:docMk/>
            <pc:sldMasterMk cId="651657342" sldId="2147483709"/>
            <pc:sldLayoutMk cId="2569007634" sldId="2147483718"/>
          </pc:sldLayoutMkLst>
          <pc:spChg chg="del">
            <ac:chgData name="Iain Watt" userId="503fda9e1413370c" providerId="LiveId" clId="{A54A037F-DE5F-4574-8955-83CDBED4F150}" dt="2021-05-29T16:52:50.856" v="39" actId="478"/>
            <ac:spMkLst>
              <pc:docMk/>
              <pc:sldMasterMk cId="651657342" sldId="2147483709"/>
              <pc:sldLayoutMk cId="2569007634" sldId="2147483718"/>
              <ac:spMk id="5" creationId="{BAAE713D-DEEA-449C-AB81-5898A6541D19}"/>
            </ac:spMkLst>
          </pc:spChg>
          <pc:spChg chg="del">
            <ac:chgData name="Iain Watt" userId="503fda9e1413370c" providerId="LiveId" clId="{A54A037F-DE5F-4574-8955-83CDBED4F150}" dt="2021-05-29T17:05:07.523" v="84" actId="478"/>
            <ac:spMkLst>
              <pc:docMk/>
              <pc:sldMasterMk cId="651657342" sldId="2147483709"/>
              <pc:sldLayoutMk cId="2569007634" sldId="2147483718"/>
              <ac:spMk id="6" creationId="{146F898E-F4A0-46B5-81EB-FD984030046C}"/>
            </ac:spMkLst>
          </pc:spChg>
        </pc:sldLayoutChg>
        <pc:sldLayoutChg chg="delSp mod">
          <pc:chgData name="Iain Watt" userId="503fda9e1413370c" providerId="LiveId" clId="{A54A037F-DE5F-4574-8955-83CDBED4F150}" dt="2021-05-29T17:05:14.723" v="85" actId="478"/>
          <pc:sldLayoutMkLst>
            <pc:docMk/>
            <pc:sldMasterMk cId="651657342" sldId="2147483709"/>
            <pc:sldLayoutMk cId="808955060" sldId="2147483719"/>
          </pc:sldLayoutMkLst>
          <pc:spChg chg="del">
            <ac:chgData name="Iain Watt" userId="503fda9e1413370c" providerId="LiveId" clId="{A54A037F-DE5F-4574-8955-83CDBED4F150}" dt="2021-05-29T16:52:56.087" v="40" actId="478"/>
            <ac:spMkLst>
              <pc:docMk/>
              <pc:sldMasterMk cId="651657342" sldId="2147483709"/>
              <pc:sldLayoutMk cId="808955060" sldId="2147483719"/>
              <ac:spMk id="4" creationId="{EBCF9E04-C273-4981-9E45-7FA52A3C75E9}"/>
            </ac:spMkLst>
          </pc:spChg>
          <pc:spChg chg="del">
            <ac:chgData name="Iain Watt" userId="503fda9e1413370c" providerId="LiveId" clId="{A54A037F-DE5F-4574-8955-83CDBED4F150}" dt="2021-05-29T17:05:14.723" v="85" actId="478"/>
            <ac:spMkLst>
              <pc:docMk/>
              <pc:sldMasterMk cId="651657342" sldId="2147483709"/>
              <pc:sldLayoutMk cId="808955060" sldId="2147483719"/>
              <ac:spMk id="5" creationId="{7DD44CCB-3AB5-4388-8E41-DDBEFE4E9EC7}"/>
            </ac:spMkLst>
          </pc:spChg>
        </pc:sldLayoutChg>
        <pc:sldLayoutChg chg="addSp delSp modSp mod">
          <pc:chgData name="Iain Watt" userId="503fda9e1413370c" providerId="LiveId" clId="{A54A037F-DE5F-4574-8955-83CDBED4F150}" dt="2021-05-29T17:05:20.786" v="86" actId="478"/>
          <pc:sldLayoutMkLst>
            <pc:docMk/>
            <pc:sldMasterMk cId="651657342" sldId="2147483709"/>
            <pc:sldLayoutMk cId="4177673002" sldId="2147483720"/>
          </pc:sldLayoutMkLst>
          <pc:spChg chg="del">
            <ac:chgData name="Iain Watt" userId="503fda9e1413370c" providerId="LiveId" clId="{A54A037F-DE5F-4574-8955-83CDBED4F150}" dt="2021-05-29T16:53:00.543" v="41" actId="478"/>
            <ac:spMkLst>
              <pc:docMk/>
              <pc:sldMasterMk cId="651657342" sldId="2147483709"/>
              <pc:sldLayoutMk cId="4177673002" sldId="2147483720"/>
              <ac:spMk id="4" creationId="{7F3A58C8-866A-4329-9765-EAAB9CD23A46}"/>
            </ac:spMkLst>
          </pc:spChg>
          <pc:spChg chg="del">
            <ac:chgData name="Iain Watt" userId="503fda9e1413370c" providerId="LiveId" clId="{A54A037F-DE5F-4574-8955-83CDBED4F150}" dt="2021-05-29T17:05:20.786" v="86" actId="478"/>
            <ac:spMkLst>
              <pc:docMk/>
              <pc:sldMasterMk cId="651657342" sldId="2147483709"/>
              <pc:sldLayoutMk cId="4177673002" sldId="2147483720"/>
              <ac:spMk id="5" creationId="{8ED66434-D26F-4D36-86DF-B338E6224093}"/>
            </ac:spMkLst>
          </pc:spChg>
          <pc:picChg chg="add mod">
            <ac:chgData name="Iain Watt" userId="503fda9e1413370c" providerId="LiveId" clId="{A54A037F-DE5F-4574-8955-83CDBED4F150}" dt="2021-05-29T16:57:07.192" v="45" actId="1076"/>
            <ac:picMkLst>
              <pc:docMk/>
              <pc:sldMasterMk cId="651657342" sldId="2147483709"/>
              <pc:sldLayoutMk cId="4177673002" sldId="2147483720"/>
              <ac:picMk id="8" creationId="{6D21C00F-B649-4BD4-A0EA-DC1286228B54}"/>
            </ac:picMkLst>
          </pc:picChg>
        </pc:sldLayoutChg>
        <pc:sldLayoutChg chg="add del mod modTransition">
          <pc:chgData name="Iain Watt" userId="503fda9e1413370c" providerId="LiveId" clId="{A54A037F-DE5F-4574-8955-83CDBED4F150}" dt="2021-05-29T16:47:27.563" v="3" actId="2890"/>
          <pc:sldLayoutMkLst>
            <pc:docMk/>
            <pc:sldMasterMk cId="651657342" sldId="2147483709"/>
            <pc:sldLayoutMk cId="2623480778" sldId="2147483721"/>
          </pc:sldLayoutMkLst>
        </pc:sldLayoutChg>
      </pc:sldMasterChg>
      <pc:sldMasterChg chg="addSp modSldLayout">
        <pc:chgData name="Iain Watt" userId="503fda9e1413370c" providerId="LiveId" clId="{A54A037F-DE5F-4574-8955-83CDBED4F150}" dt="2021-05-29T17:07:06.213" v="95"/>
        <pc:sldMasterMkLst>
          <pc:docMk/>
          <pc:sldMasterMk cId="2542639434" sldId="2147483721"/>
        </pc:sldMasterMkLst>
        <pc:spChg chg="add">
          <ac:chgData name="Iain Watt" userId="503fda9e1413370c" providerId="LiveId" clId="{A54A037F-DE5F-4574-8955-83CDBED4F150}" dt="2021-05-29T17:07:06.213" v="95"/>
          <ac:spMkLst>
            <pc:docMk/>
            <pc:sldMasterMk cId="2542639434" sldId="2147483721"/>
            <ac:spMk id="13" creationId="{2B22B821-B828-4D6C-9BCD-65C850C9955A}"/>
          </ac:spMkLst>
        </pc:spChg>
        <pc:picChg chg="add">
          <ac:chgData name="Iain Watt" userId="503fda9e1413370c" providerId="LiveId" clId="{A54A037F-DE5F-4574-8955-83CDBED4F150}" dt="2021-05-29T17:07:06.213" v="95"/>
          <ac:picMkLst>
            <pc:docMk/>
            <pc:sldMasterMk cId="2542639434" sldId="2147483721"/>
            <ac:picMk id="14" creationId="{A5F014B2-7F8D-48F2-A00A-71ADA38B8998}"/>
          </ac:picMkLst>
        </pc:picChg>
        <pc:picChg chg="add">
          <ac:chgData name="Iain Watt" userId="503fda9e1413370c" providerId="LiveId" clId="{A54A037F-DE5F-4574-8955-83CDBED4F150}" dt="2021-05-29T17:07:06.213" v="95"/>
          <ac:picMkLst>
            <pc:docMk/>
            <pc:sldMasterMk cId="2542639434" sldId="2147483721"/>
            <ac:picMk id="15" creationId="{D085ECEA-BEF8-46E3-B31E-BB250FD44438}"/>
          </ac:picMkLst>
        </pc:picChg>
        <pc:picChg chg="add">
          <ac:chgData name="Iain Watt" userId="503fda9e1413370c" providerId="LiveId" clId="{A54A037F-DE5F-4574-8955-83CDBED4F150}" dt="2021-05-29T17:07:06.213" v="95"/>
          <ac:picMkLst>
            <pc:docMk/>
            <pc:sldMasterMk cId="2542639434" sldId="2147483721"/>
            <ac:picMk id="16" creationId="{589D7F82-A228-42A4-B441-00FAA0C9176B}"/>
          </ac:picMkLst>
        </pc:picChg>
        <pc:sldLayoutChg chg="addSp">
          <pc:chgData name="Iain Watt" userId="503fda9e1413370c" providerId="LiveId" clId="{A54A037F-DE5F-4574-8955-83CDBED4F150}" dt="2021-05-29T17:07:06.213" v="95"/>
          <pc:sldLayoutMkLst>
            <pc:docMk/>
            <pc:sldMasterMk cId="2542639434" sldId="2147483721"/>
            <pc:sldLayoutMk cId="2023484000" sldId="2147483738"/>
          </pc:sldLayoutMkLst>
          <pc:picChg chg="add">
            <ac:chgData name="Iain Watt" userId="503fda9e1413370c" providerId="LiveId" clId="{A54A037F-DE5F-4574-8955-83CDBED4F150}" dt="2021-05-29T17:07:06.213" v="95"/>
            <ac:picMkLst>
              <pc:docMk/>
              <pc:sldMasterMk cId="2542639434" sldId="2147483721"/>
              <pc:sldLayoutMk cId="2023484000" sldId="2147483738"/>
              <ac:picMk id="7" creationId="{8FADBE63-D6EC-4A7A-89FF-01F50E7495DE}"/>
            </ac:picMkLst>
          </pc:picChg>
        </pc:sldLayoutChg>
      </pc:sldMasterChg>
      <pc:sldMasterChg chg="addSp modSldLayout">
        <pc:chgData name="Iain Watt" userId="503fda9e1413370c" providerId="LiveId" clId="{A54A037F-DE5F-4574-8955-83CDBED4F150}" dt="2021-05-29T17:07:17.298" v="96"/>
        <pc:sldMasterMkLst>
          <pc:docMk/>
          <pc:sldMasterMk cId="726672507" sldId="2147483739"/>
        </pc:sldMasterMkLst>
        <pc:spChg chg="add">
          <ac:chgData name="Iain Watt" userId="503fda9e1413370c" providerId="LiveId" clId="{A54A037F-DE5F-4574-8955-83CDBED4F150}" dt="2021-05-29T17:07:17.298" v="96"/>
          <ac:spMkLst>
            <pc:docMk/>
            <pc:sldMasterMk cId="726672507" sldId="2147483739"/>
            <ac:spMk id="13" creationId="{3F4B4425-55EF-4D57-9501-683CFAB5EEE5}"/>
          </ac:spMkLst>
        </pc:spChg>
        <pc:picChg chg="add">
          <ac:chgData name="Iain Watt" userId="503fda9e1413370c" providerId="LiveId" clId="{A54A037F-DE5F-4574-8955-83CDBED4F150}" dt="2021-05-29T17:07:17.298" v="96"/>
          <ac:picMkLst>
            <pc:docMk/>
            <pc:sldMasterMk cId="726672507" sldId="2147483739"/>
            <ac:picMk id="14" creationId="{3EA026F9-19D2-4E45-B067-A2E3475A2364}"/>
          </ac:picMkLst>
        </pc:picChg>
        <pc:picChg chg="add">
          <ac:chgData name="Iain Watt" userId="503fda9e1413370c" providerId="LiveId" clId="{A54A037F-DE5F-4574-8955-83CDBED4F150}" dt="2021-05-29T17:07:17.298" v="96"/>
          <ac:picMkLst>
            <pc:docMk/>
            <pc:sldMasterMk cId="726672507" sldId="2147483739"/>
            <ac:picMk id="15" creationId="{F89B3BC9-BE76-4FE9-8D95-A829884FD9F1}"/>
          </ac:picMkLst>
        </pc:picChg>
        <pc:picChg chg="add">
          <ac:chgData name="Iain Watt" userId="503fda9e1413370c" providerId="LiveId" clId="{A54A037F-DE5F-4574-8955-83CDBED4F150}" dt="2021-05-29T17:07:17.298" v="96"/>
          <ac:picMkLst>
            <pc:docMk/>
            <pc:sldMasterMk cId="726672507" sldId="2147483739"/>
            <ac:picMk id="16" creationId="{7023212F-0D7E-475A-8D42-70C95918FD28}"/>
          </ac:picMkLst>
        </pc:picChg>
        <pc:sldLayoutChg chg="addSp">
          <pc:chgData name="Iain Watt" userId="503fda9e1413370c" providerId="LiveId" clId="{A54A037F-DE5F-4574-8955-83CDBED4F150}" dt="2021-05-29T17:07:17.298" v="96"/>
          <pc:sldLayoutMkLst>
            <pc:docMk/>
            <pc:sldMasterMk cId="726672507" sldId="2147483739"/>
            <pc:sldLayoutMk cId="237466886" sldId="2147483756"/>
          </pc:sldLayoutMkLst>
          <pc:picChg chg="add">
            <ac:chgData name="Iain Watt" userId="503fda9e1413370c" providerId="LiveId" clId="{A54A037F-DE5F-4574-8955-83CDBED4F150}" dt="2021-05-29T17:07:17.298" v="96"/>
            <ac:picMkLst>
              <pc:docMk/>
              <pc:sldMasterMk cId="726672507" sldId="2147483739"/>
              <pc:sldLayoutMk cId="237466886" sldId="2147483756"/>
              <ac:picMk id="7" creationId="{D96EC51E-1572-4E81-9833-7A609053F1BA}"/>
            </ac:picMkLst>
          </pc:picChg>
        </pc:sldLayoutChg>
      </pc:sldMasterChg>
      <pc:sldMasterChg chg="addSp modSldLayout">
        <pc:chgData name="Iain Watt" userId="503fda9e1413370c" providerId="LiveId" clId="{A54A037F-DE5F-4574-8955-83CDBED4F150}" dt="2021-05-29T17:07:19.563" v="97"/>
        <pc:sldMasterMkLst>
          <pc:docMk/>
          <pc:sldMasterMk cId="1172268618" sldId="2147483757"/>
        </pc:sldMasterMkLst>
        <pc:spChg chg="add">
          <ac:chgData name="Iain Watt" userId="503fda9e1413370c" providerId="LiveId" clId="{A54A037F-DE5F-4574-8955-83CDBED4F150}" dt="2021-05-29T17:07:19.563" v="97"/>
          <ac:spMkLst>
            <pc:docMk/>
            <pc:sldMasterMk cId="1172268618" sldId="2147483757"/>
            <ac:spMk id="13" creationId="{104B5800-4726-4B19-A379-0D3184078D48}"/>
          </ac:spMkLst>
        </pc:spChg>
        <pc:picChg chg="add">
          <ac:chgData name="Iain Watt" userId="503fda9e1413370c" providerId="LiveId" clId="{A54A037F-DE5F-4574-8955-83CDBED4F150}" dt="2021-05-29T17:07:19.563" v="97"/>
          <ac:picMkLst>
            <pc:docMk/>
            <pc:sldMasterMk cId="1172268618" sldId="2147483757"/>
            <ac:picMk id="14" creationId="{CC767A60-F19E-4E34-8E1B-8E40900A961A}"/>
          </ac:picMkLst>
        </pc:picChg>
        <pc:picChg chg="add">
          <ac:chgData name="Iain Watt" userId="503fda9e1413370c" providerId="LiveId" clId="{A54A037F-DE5F-4574-8955-83CDBED4F150}" dt="2021-05-29T17:07:19.563" v="97"/>
          <ac:picMkLst>
            <pc:docMk/>
            <pc:sldMasterMk cId="1172268618" sldId="2147483757"/>
            <ac:picMk id="15" creationId="{E3553243-376B-4D35-973B-1B3B39530A19}"/>
          </ac:picMkLst>
        </pc:picChg>
        <pc:picChg chg="add">
          <ac:chgData name="Iain Watt" userId="503fda9e1413370c" providerId="LiveId" clId="{A54A037F-DE5F-4574-8955-83CDBED4F150}" dt="2021-05-29T17:07:19.563" v="97"/>
          <ac:picMkLst>
            <pc:docMk/>
            <pc:sldMasterMk cId="1172268618" sldId="2147483757"/>
            <ac:picMk id="16" creationId="{EF964A1A-50E5-4CF6-B8FB-AA376B23C1EC}"/>
          </ac:picMkLst>
        </pc:picChg>
        <pc:sldLayoutChg chg="addSp">
          <pc:chgData name="Iain Watt" userId="503fda9e1413370c" providerId="LiveId" clId="{A54A037F-DE5F-4574-8955-83CDBED4F150}" dt="2021-05-29T17:07:19.563" v="97"/>
          <pc:sldLayoutMkLst>
            <pc:docMk/>
            <pc:sldMasterMk cId="1172268618" sldId="2147483757"/>
            <pc:sldLayoutMk cId="1944892329" sldId="2147483774"/>
          </pc:sldLayoutMkLst>
          <pc:picChg chg="add">
            <ac:chgData name="Iain Watt" userId="503fda9e1413370c" providerId="LiveId" clId="{A54A037F-DE5F-4574-8955-83CDBED4F150}" dt="2021-05-29T17:07:19.563" v="97"/>
            <ac:picMkLst>
              <pc:docMk/>
              <pc:sldMasterMk cId="1172268618" sldId="2147483757"/>
              <pc:sldLayoutMk cId="1944892329" sldId="2147483774"/>
              <ac:picMk id="7" creationId="{67E9D4DB-99BB-44B5-9C48-5FC90DC00BA0}"/>
            </ac:picMkLst>
          </pc:picChg>
        </pc:sldLayoutChg>
      </pc:sldMasterChg>
      <pc:sldMasterChg chg="addSp modSldLayout">
        <pc:chgData name="Iain Watt" userId="503fda9e1413370c" providerId="LiveId" clId="{A54A037F-DE5F-4574-8955-83CDBED4F150}" dt="2021-05-29T17:07:21.741" v="98"/>
        <pc:sldMasterMkLst>
          <pc:docMk/>
          <pc:sldMasterMk cId="3510762179" sldId="2147483775"/>
        </pc:sldMasterMkLst>
        <pc:spChg chg="add">
          <ac:chgData name="Iain Watt" userId="503fda9e1413370c" providerId="LiveId" clId="{A54A037F-DE5F-4574-8955-83CDBED4F150}" dt="2021-05-29T17:07:21.741" v="98"/>
          <ac:spMkLst>
            <pc:docMk/>
            <pc:sldMasterMk cId="3510762179" sldId="2147483775"/>
            <ac:spMk id="13" creationId="{3D80692B-03D9-4114-A0BF-CA71E02D4BDE}"/>
          </ac:spMkLst>
        </pc:spChg>
        <pc:picChg chg="add">
          <ac:chgData name="Iain Watt" userId="503fda9e1413370c" providerId="LiveId" clId="{A54A037F-DE5F-4574-8955-83CDBED4F150}" dt="2021-05-29T17:07:21.741" v="98"/>
          <ac:picMkLst>
            <pc:docMk/>
            <pc:sldMasterMk cId="3510762179" sldId="2147483775"/>
            <ac:picMk id="15" creationId="{47831720-F7AC-4A58-B55C-60AD4CE69A16}"/>
          </ac:picMkLst>
        </pc:picChg>
        <pc:picChg chg="add">
          <ac:chgData name="Iain Watt" userId="503fda9e1413370c" providerId="LiveId" clId="{A54A037F-DE5F-4574-8955-83CDBED4F150}" dt="2021-05-29T17:07:21.741" v="98"/>
          <ac:picMkLst>
            <pc:docMk/>
            <pc:sldMasterMk cId="3510762179" sldId="2147483775"/>
            <ac:picMk id="17" creationId="{88BE5AD4-3EA5-4FAE-A9B2-24BD4915E0B2}"/>
          </ac:picMkLst>
        </pc:picChg>
        <pc:picChg chg="add">
          <ac:chgData name="Iain Watt" userId="503fda9e1413370c" providerId="LiveId" clId="{A54A037F-DE5F-4574-8955-83CDBED4F150}" dt="2021-05-29T17:07:21.741" v="98"/>
          <ac:picMkLst>
            <pc:docMk/>
            <pc:sldMasterMk cId="3510762179" sldId="2147483775"/>
            <ac:picMk id="18" creationId="{A3F43227-E01D-4887-B56C-A45E16AF57B2}"/>
          </ac:picMkLst>
        </pc:picChg>
        <pc:sldLayoutChg chg="addSp">
          <pc:chgData name="Iain Watt" userId="503fda9e1413370c" providerId="LiveId" clId="{A54A037F-DE5F-4574-8955-83CDBED4F150}" dt="2021-05-29T17:07:21.741" v="98"/>
          <pc:sldLayoutMkLst>
            <pc:docMk/>
            <pc:sldMasterMk cId="3510762179" sldId="2147483775"/>
            <pc:sldLayoutMk cId="358387752" sldId="2147483792"/>
          </pc:sldLayoutMkLst>
          <pc:picChg chg="add">
            <ac:chgData name="Iain Watt" userId="503fda9e1413370c" providerId="LiveId" clId="{A54A037F-DE5F-4574-8955-83CDBED4F150}" dt="2021-05-29T17:07:21.741" v="98"/>
            <ac:picMkLst>
              <pc:docMk/>
              <pc:sldMasterMk cId="3510762179" sldId="2147483775"/>
              <pc:sldLayoutMk cId="358387752" sldId="2147483792"/>
              <ac:picMk id="7" creationId="{BA5206C1-E0E8-4970-B662-18434FB2E888}"/>
            </ac:picMkLst>
          </pc:picChg>
        </pc:sldLayoutChg>
      </pc:sldMasterChg>
      <pc:sldMasterChg chg="addSp delSp modSp mod modSldLayout">
        <pc:chgData name="Iain Watt" userId="503fda9e1413370c" providerId="LiveId" clId="{A54A037F-DE5F-4574-8955-83CDBED4F150}" dt="2021-05-29T17:15:12.163" v="164" actId="478"/>
        <pc:sldMasterMkLst>
          <pc:docMk/>
          <pc:sldMasterMk cId="4117182306" sldId="2147483793"/>
        </pc:sldMasterMkLst>
        <pc:spChg chg="del">
          <ac:chgData name="Iain Watt" userId="503fda9e1413370c" providerId="LiveId" clId="{A54A037F-DE5F-4574-8955-83CDBED4F150}" dt="2021-05-29T17:10:58.890" v="118" actId="478"/>
          <ac:spMkLst>
            <pc:docMk/>
            <pc:sldMasterMk cId="4117182306" sldId="2147483793"/>
            <ac:spMk id="4" creationId="{66D76A2D-89A4-44FF-BB47-2695405C87FD}"/>
          </ac:spMkLst>
        </pc:spChg>
        <pc:spChg chg="add del">
          <ac:chgData name="Iain Watt" userId="503fda9e1413370c" providerId="LiveId" clId="{A54A037F-DE5F-4574-8955-83CDBED4F150}" dt="2021-05-29T17:11:05.186" v="120" actId="478"/>
          <ac:spMkLst>
            <pc:docMk/>
            <pc:sldMasterMk cId="4117182306" sldId="2147483793"/>
            <ac:spMk id="5" creationId="{00BA24E8-1B7D-4F91-A20A-0076674DC0E9}"/>
          </ac:spMkLst>
        </pc:spChg>
        <pc:spChg chg="del">
          <ac:chgData name="Iain Watt" userId="503fda9e1413370c" providerId="LiveId" clId="{A54A037F-DE5F-4574-8955-83CDBED4F150}" dt="2021-05-29T17:15:12.163" v="164" actId="478"/>
          <ac:spMkLst>
            <pc:docMk/>
            <pc:sldMasterMk cId="4117182306" sldId="2147483793"/>
            <ac:spMk id="6" creationId="{5C617583-24FE-466C-BCDE-2390CB52350D}"/>
          </ac:spMkLst>
        </pc:spChg>
        <pc:spChg chg="add del mod">
          <ac:chgData name="Iain Watt" userId="503fda9e1413370c" providerId="LiveId" clId="{A54A037F-DE5F-4574-8955-83CDBED4F150}" dt="2021-05-29T17:11:02.265" v="119" actId="478"/>
          <ac:spMkLst>
            <pc:docMk/>
            <pc:sldMasterMk cId="4117182306" sldId="2147483793"/>
            <ac:spMk id="7" creationId="{25AFC6C4-CA80-48D1-BCA6-8165A2054830}"/>
          </ac:spMkLst>
        </pc:spChg>
        <pc:picChg chg="add">
          <ac:chgData name="Iain Watt" userId="503fda9e1413370c" providerId="LiveId" clId="{A54A037F-DE5F-4574-8955-83CDBED4F150}" dt="2021-05-29T17:07:26.402" v="99"/>
          <ac:picMkLst>
            <pc:docMk/>
            <pc:sldMasterMk cId="4117182306" sldId="2147483793"/>
            <ac:picMk id="8" creationId="{0B29AADE-87DA-4D45-8899-37A172B8884D}"/>
          </ac:picMkLst>
        </pc:picChg>
        <pc:picChg chg="add">
          <ac:chgData name="Iain Watt" userId="503fda9e1413370c" providerId="LiveId" clId="{A54A037F-DE5F-4574-8955-83CDBED4F150}" dt="2021-05-29T17:07:26.402" v="99"/>
          <ac:picMkLst>
            <pc:docMk/>
            <pc:sldMasterMk cId="4117182306" sldId="2147483793"/>
            <ac:picMk id="9" creationId="{97A3BF80-C076-4AD7-94A1-83A8DB16BCD9}"/>
          </ac:picMkLst>
        </pc:picChg>
        <pc:picChg chg="add del">
          <ac:chgData name="Iain Watt" userId="503fda9e1413370c" providerId="LiveId" clId="{A54A037F-DE5F-4574-8955-83CDBED4F150}" dt="2021-05-29T17:10:56.291" v="117" actId="478"/>
          <ac:picMkLst>
            <pc:docMk/>
            <pc:sldMasterMk cId="4117182306" sldId="2147483793"/>
            <ac:picMk id="10" creationId="{FE7F3C41-5C01-4834-ACF2-1A9B2F617F67}"/>
          </ac:picMkLst>
        </pc:picChg>
        <pc:sldLayoutChg chg="delSp mod">
          <pc:chgData name="Iain Watt" userId="503fda9e1413370c" providerId="LiveId" clId="{A54A037F-DE5F-4574-8955-83CDBED4F150}" dt="2021-05-29T17:15:05.898" v="163" actId="478"/>
          <pc:sldLayoutMkLst>
            <pc:docMk/>
            <pc:sldMasterMk cId="4117182306" sldId="2147483793"/>
            <pc:sldLayoutMk cId="1994203471" sldId="2147483794"/>
          </pc:sldLayoutMkLst>
          <pc:spChg chg="del">
            <ac:chgData name="Iain Watt" userId="503fda9e1413370c" providerId="LiveId" clId="{A54A037F-DE5F-4574-8955-83CDBED4F150}" dt="2021-05-29T17:10:48.593" v="115" actId="478"/>
            <ac:spMkLst>
              <pc:docMk/>
              <pc:sldMasterMk cId="4117182306" sldId="2147483793"/>
              <pc:sldLayoutMk cId="1994203471" sldId="2147483794"/>
              <ac:spMk id="4" creationId="{1BD11DC2-4D4B-4225-979C-77569296CDEF}"/>
            </ac:spMkLst>
          </pc:spChg>
          <pc:spChg chg="del">
            <ac:chgData name="Iain Watt" userId="503fda9e1413370c" providerId="LiveId" clId="{A54A037F-DE5F-4574-8955-83CDBED4F150}" dt="2021-05-29T17:08:15.806" v="100" actId="478"/>
            <ac:spMkLst>
              <pc:docMk/>
              <pc:sldMasterMk cId="4117182306" sldId="2147483793"/>
              <pc:sldLayoutMk cId="1994203471" sldId="2147483794"/>
              <ac:spMk id="5" creationId="{9B140DDD-2940-48D3-8B8E-19D1A8F80F36}"/>
            </ac:spMkLst>
          </pc:spChg>
          <pc:spChg chg="del">
            <ac:chgData name="Iain Watt" userId="503fda9e1413370c" providerId="LiveId" clId="{A54A037F-DE5F-4574-8955-83CDBED4F150}" dt="2021-05-29T17:15:05.898" v="163" actId="478"/>
            <ac:spMkLst>
              <pc:docMk/>
              <pc:sldMasterMk cId="4117182306" sldId="2147483793"/>
              <pc:sldLayoutMk cId="1994203471" sldId="2147483794"/>
              <ac:spMk id="6" creationId="{F5236931-38CA-44DC-B680-B86A5444B5BA}"/>
            </ac:spMkLst>
          </pc:spChg>
        </pc:sldLayoutChg>
        <pc:sldLayoutChg chg="delSp modSp mod">
          <pc:chgData name="Iain Watt" userId="503fda9e1413370c" providerId="LiveId" clId="{A54A037F-DE5F-4574-8955-83CDBED4F150}" dt="2021-05-29T17:11:29.568" v="123" actId="478"/>
          <pc:sldLayoutMkLst>
            <pc:docMk/>
            <pc:sldMasterMk cId="4117182306" sldId="2147483793"/>
            <pc:sldLayoutMk cId="3173913843" sldId="2147483795"/>
          </pc:sldLayoutMkLst>
          <pc:spChg chg="del">
            <ac:chgData name="Iain Watt" userId="503fda9e1413370c" providerId="LiveId" clId="{A54A037F-DE5F-4574-8955-83CDBED4F150}" dt="2021-05-29T17:11:23.265" v="122" actId="478"/>
            <ac:spMkLst>
              <pc:docMk/>
              <pc:sldMasterMk cId="4117182306" sldId="2147483793"/>
              <pc:sldLayoutMk cId="3173913843" sldId="2147483795"/>
              <ac:spMk id="4" creationId="{33F80D61-D3B9-4FD5-8C7A-E6E3A44C24FE}"/>
            </ac:spMkLst>
          </pc:spChg>
          <pc:spChg chg="mod">
            <ac:chgData name="Iain Watt" userId="503fda9e1413370c" providerId="LiveId" clId="{A54A037F-DE5F-4574-8955-83CDBED4F150}" dt="2021-05-29T17:11:12.654" v="121" actId="122"/>
            <ac:spMkLst>
              <pc:docMk/>
              <pc:sldMasterMk cId="4117182306" sldId="2147483793"/>
              <pc:sldLayoutMk cId="3173913843" sldId="2147483795"/>
              <ac:spMk id="5" creationId="{C5DFABB2-E001-4764-9F7A-0489118D5D20}"/>
            </ac:spMkLst>
          </pc:spChg>
          <pc:spChg chg="del">
            <ac:chgData name="Iain Watt" userId="503fda9e1413370c" providerId="LiveId" clId="{A54A037F-DE5F-4574-8955-83CDBED4F150}" dt="2021-05-29T17:11:29.568" v="123" actId="478"/>
            <ac:spMkLst>
              <pc:docMk/>
              <pc:sldMasterMk cId="4117182306" sldId="2147483793"/>
              <pc:sldLayoutMk cId="3173913843" sldId="2147483795"/>
              <ac:spMk id="6" creationId="{03DE4DB1-A3C2-49DA-B010-3228F1160C61}"/>
            </ac:spMkLst>
          </pc:spChg>
        </pc:sldLayoutChg>
        <pc:sldLayoutChg chg="delSp modSp mod">
          <pc:chgData name="Iain Watt" userId="503fda9e1413370c" providerId="LiveId" clId="{A54A037F-DE5F-4574-8955-83CDBED4F150}" dt="2021-05-29T17:14:55.538" v="162" actId="478"/>
          <pc:sldLayoutMkLst>
            <pc:docMk/>
            <pc:sldMasterMk cId="4117182306" sldId="2147483793"/>
            <pc:sldLayoutMk cId="3914493954" sldId="2147483796"/>
          </pc:sldLayoutMkLst>
          <pc:spChg chg="del">
            <ac:chgData name="Iain Watt" userId="503fda9e1413370c" providerId="LiveId" clId="{A54A037F-DE5F-4574-8955-83CDBED4F150}" dt="2021-05-29T17:11:41.160" v="124" actId="478"/>
            <ac:spMkLst>
              <pc:docMk/>
              <pc:sldMasterMk cId="4117182306" sldId="2147483793"/>
              <pc:sldLayoutMk cId="3914493954" sldId="2147483796"/>
              <ac:spMk id="4" creationId="{16965DEF-1979-4B17-BD28-AAADA8B3D151}"/>
            </ac:spMkLst>
          </pc:spChg>
          <pc:spChg chg="del mod">
            <ac:chgData name="Iain Watt" userId="503fda9e1413370c" providerId="LiveId" clId="{A54A037F-DE5F-4574-8955-83CDBED4F150}" dt="2021-05-29T17:11:57.457" v="132" actId="478"/>
            <ac:spMkLst>
              <pc:docMk/>
              <pc:sldMasterMk cId="4117182306" sldId="2147483793"/>
              <pc:sldLayoutMk cId="3914493954" sldId="2147483796"/>
              <ac:spMk id="5" creationId="{A91C438D-59FF-4B60-B01F-2859E788B557}"/>
            </ac:spMkLst>
          </pc:spChg>
          <pc:spChg chg="del">
            <ac:chgData name="Iain Watt" userId="503fda9e1413370c" providerId="LiveId" clId="{A54A037F-DE5F-4574-8955-83CDBED4F150}" dt="2021-05-29T17:14:55.538" v="162" actId="478"/>
            <ac:spMkLst>
              <pc:docMk/>
              <pc:sldMasterMk cId="4117182306" sldId="2147483793"/>
              <pc:sldLayoutMk cId="3914493954" sldId="2147483796"/>
              <ac:spMk id="6" creationId="{6386A168-1ECD-455E-8610-389959E411B0}"/>
            </ac:spMkLst>
          </pc:spChg>
        </pc:sldLayoutChg>
        <pc:sldLayoutChg chg="addSp delSp modSp mod">
          <pc:chgData name="Iain Watt" userId="503fda9e1413370c" providerId="LiveId" clId="{A54A037F-DE5F-4574-8955-83CDBED4F150}" dt="2021-05-29T17:14:46.778" v="161" actId="478"/>
          <pc:sldLayoutMkLst>
            <pc:docMk/>
            <pc:sldMasterMk cId="4117182306" sldId="2147483793"/>
            <pc:sldLayoutMk cId="590190100" sldId="2147483797"/>
          </pc:sldLayoutMkLst>
          <pc:spChg chg="del">
            <ac:chgData name="Iain Watt" userId="503fda9e1413370c" providerId="LiveId" clId="{A54A037F-DE5F-4574-8955-83CDBED4F150}" dt="2021-05-29T17:14:42.211" v="160" actId="478"/>
            <ac:spMkLst>
              <pc:docMk/>
              <pc:sldMasterMk cId="4117182306" sldId="2147483793"/>
              <pc:sldLayoutMk cId="590190100" sldId="2147483797"/>
              <ac:spMk id="5" creationId="{B4084AAB-CB4B-4A1F-A4E2-0EC872C68ADD}"/>
            </ac:spMkLst>
          </pc:spChg>
          <pc:spChg chg="del">
            <ac:chgData name="Iain Watt" userId="503fda9e1413370c" providerId="LiveId" clId="{A54A037F-DE5F-4574-8955-83CDBED4F150}" dt="2021-05-29T17:12:39.993" v="134" actId="478"/>
            <ac:spMkLst>
              <pc:docMk/>
              <pc:sldMasterMk cId="4117182306" sldId="2147483793"/>
              <pc:sldLayoutMk cId="590190100" sldId="2147483797"/>
              <ac:spMk id="6" creationId="{B2C6D13A-82FE-4DC8-A8D0-0DF08EBE234A}"/>
            </ac:spMkLst>
          </pc:spChg>
          <pc:spChg chg="del">
            <ac:chgData name="Iain Watt" userId="503fda9e1413370c" providerId="LiveId" clId="{A54A037F-DE5F-4574-8955-83CDBED4F150}" dt="2021-05-29T17:14:46.778" v="161" actId="478"/>
            <ac:spMkLst>
              <pc:docMk/>
              <pc:sldMasterMk cId="4117182306" sldId="2147483793"/>
              <pc:sldLayoutMk cId="590190100" sldId="2147483797"/>
              <ac:spMk id="7" creationId="{861817F9-8067-4805-9806-F6D5382D35A6}"/>
            </ac:spMkLst>
          </pc:spChg>
          <pc:spChg chg="add mod">
            <ac:chgData name="Iain Watt" userId="503fda9e1413370c" providerId="LiveId" clId="{A54A037F-DE5F-4574-8955-83CDBED4F150}" dt="2021-05-29T17:12:47.013" v="135" actId="1076"/>
            <ac:spMkLst>
              <pc:docMk/>
              <pc:sldMasterMk cId="4117182306" sldId="2147483793"/>
              <pc:sldLayoutMk cId="590190100" sldId="2147483797"/>
              <ac:spMk id="8" creationId="{AE978C2D-6187-41A1-B193-52E8166B0B69}"/>
            </ac:spMkLst>
          </pc:spChg>
        </pc:sldLayoutChg>
        <pc:sldLayoutChg chg="addSp delSp modSp mod">
          <pc:chgData name="Iain Watt" userId="503fda9e1413370c" providerId="LiveId" clId="{A54A037F-DE5F-4574-8955-83CDBED4F150}" dt="2021-05-29T17:14:30.732" v="159" actId="478"/>
          <pc:sldLayoutMkLst>
            <pc:docMk/>
            <pc:sldMasterMk cId="4117182306" sldId="2147483793"/>
            <pc:sldLayoutMk cId="170854067" sldId="2147483798"/>
          </pc:sldLayoutMkLst>
          <pc:spChg chg="del">
            <ac:chgData name="Iain Watt" userId="503fda9e1413370c" providerId="LiveId" clId="{A54A037F-DE5F-4574-8955-83CDBED4F150}" dt="2021-05-29T17:14:27.723" v="158" actId="478"/>
            <ac:spMkLst>
              <pc:docMk/>
              <pc:sldMasterMk cId="4117182306" sldId="2147483793"/>
              <pc:sldLayoutMk cId="170854067" sldId="2147483798"/>
              <ac:spMk id="7" creationId="{9242C66F-A751-4493-BE84-4F2E56D5656E}"/>
            </ac:spMkLst>
          </pc:spChg>
          <pc:spChg chg="del">
            <ac:chgData name="Iain Watt" userId="503fda9e1413370c" providerId="LiveId" clId="{A54A037F-DE5F-4574-8955-83CDBED4F150}" dt="2021-05-29T17:12:56.349" v="136" actId="478"/>
            <ac:spMkLst>
              <pc:docMk/>
              <pc:sldMasterMk cId="4117182306" sldId="2147483793"/>
              <pc:sldLayoutMk cId="170854067" sldId="2147483798"/>
              <ac:spMk id="8" creationId="{D1801BFD-4DDE-4138-A06C-A509364E386B}"/>
            </ac:spMkLst>
          </pc:spChg>
          <pc:spChg chg="del">
            <ac:chgData name="Iain Watt" userId="503fda9e1413370c" providerId="LiveId" clId="{A54A037F-DE5F-4574-8955-83CDBED4F150}" dt="2021-05-29T17:14:30.732" v="159" actId="478"/>
            <ac:spMkLst>
              <pc:docMk/>
              <pc:sldMasterMk cId="4117182306" sldId="2147483793"/>
              <pc:sldLayoutMk cId="170854067" sldId="2147483798"/>
              <ac:spMk id="9" creationId="{1413CF54-4E03-4775-9CD7-422298878330}"/>
            </ac:spMkLst>
          </pc:spChg>
          <pc:spChg chg="add mod">
            <ac:chgData name="Iain Watt" userId="503fda9e1413370c" providerId="LiveId" clId="{A54A037F-DE5F-4574-8955-83CDBED4F150}" dt="2021-05-29T17:12:58.014" v="137"/>
            <ac:spMkLst>
              <pc:docMk/>
              <pc:sldMasterMk cId="4117182306" sldId="2147483793"/>
              <pc:sldLayoutMk cId="170854067" sldId="2147483798"/>
              <ac:spMk id="10" creationId="{3376DE50-D722-4CE4-B19E-7AB2FAB33139}"/>
            </ac:spMkLst>
          </pc:spChg>
        </pc:sldLayoutChg>
        <pc:sldLayoutChg chg="addSp delSp modSp mod">
          <pc:chgData name="Iain Watt" userId="503fda9e1413370c" providerId="LiveId" clId="{A54A037F-DE5F-4574-8955-83CDBED4F150}" dt="2021-05-29T17:14:23.524" v="157" actId="478"/>
          <pc:sldLayoutMkLst>
            <pc:docMk/>
            <pc:sldMasterMk cId="4117182306" sldId="2147483793"/>
            <pc:sldLayoutMk cId="1807897365" sldId="2147483799"/>
          </pc:sldLayoutMkLst>
          <pc:spChg chg="del">
            <ac:chgData name="Iain Watt" userId="503fda9e1413370c" providerId="LiveId" clId="{A54A037F-DE5F-4574-8955-83CDBED4F150}" dt="2021-05-29T17:14:20.699" v="156" actId="478"/>
            <ac:spMkLst>
              <pc:docMk/>
              <pc:sldMasterMk cId="4117182306" sldId="2147483793"/>
              <pc:sldLayoutMk cId="1807897365" sldId="2147483799"/>
              <ac:spMk id="3" creationId="{07CC50F9-CDA5-4C45-B93D-C34819A8B2B8}"/>
            </ac:spMkLst>
          </pc:spChg>
          <pc:spChg chg="del">
            <ac:chgData name="Iain Watt" userId="503fda9e1413370c" providerId="LiveId" clId="{A54A037F-DE5F-4574-8955-83CDBED4F150}" dt="2021-05-29T17:13:05.118" v="138" actId="478"/>
            <ac:spMkLst>
              <pc:docMk/>
              <pc:sldMasterMk cId="4117182306" sldId="2147483793"/>
              <pc:sldLayoutMk cId="1807897365" sldId="2147483799"/>
              <ac:spMk id="4" creationId="{9CC4E081-1D0F-4758-A0D0-1C76612F7559}"/>
            </ac:spMkLst>
          </pc:spChg>
          <pc:spChg chg="del">
            <ac:chgData name="Iain Watt" userId="503fda9e1413370c" providerId="LiveId" clId="{A54A037F-DE5F-4574-8955-83CDBED4F150}" dt="2021-05-29T17:14:23.524" v="157" actId="478"/>
            <ac:spMkLst>
              <pc:docMk/>
              <pc:sldMasterMk cId="4117182306" sldId="2147483793"/>
              <pc:sldLayoutMk cId="1807897365" sldId="2147483799"/>
              <ac:spMk id="5" creationId="{979ED0AB-4ABE-4D74-89D9-9335E22EEE40}"/>
            </ac:spMkLst>
          </pc:spChg>
          <pc:spChg chg="add mod">
            <ac:chgData name="Iain Watt" userId="503fda9e1413370c" providerId="LiveId" clId="{A54A037F-DE5F-4574-8955-83CDBED4F150}" dt="2021-05-29T17:13:06.877" v="139"/>
            <ac:spMkLst>
              <pc:docMk/>
              <pc:sldMasterMk cId="4117182306" sldId="2147483793"/>
              <pc:sldLayoutMk cId="1807897365" sldId="2147483799"/>
              <ac:spMk id="6" creationId="{7E733690-044F-47CB-9268-637ED68835D2}"/>
            </ac:spMkLst>
          </pc:spChg>
        </pc:sldLayoutChg>
        <pc:sldLayoutChg chg="addSp delSp modSp mod">
          <pc:chgData name="Iain Watt" userId="503fda9e1413370c" providerId="LiveId" clId="{A54A037F-DE5F-4574-8955-83CDBED4F150}" dt="2021-05-29T17:14:15.780" v="155" actId="478"/>
          <pc:sldLayoutMkLst>
            <pc:docMk/>
            <pc:sldMasterMk cId="4117182306" sldId="2147483793"/>
            <pc:sldLayoutMk cId="3753555119" sldId="2147483800"/>
          </pc:sldLayoutMkLst>
          <pc:spChg chg="del">
            <ac:chgData name="Iain Watt" userId="503fda9e1413370c" providerId="LiveId" clId="{A54A037F-DE5F-4574-8955-83CDBED4F150}" dt="2021-05-29T17:14:12.315" v="154" actId="478"/>
            <ac:spMkLst>
              <pc:docMk/>
              <pc:sldMasterMk cId="4117182306" sldId="2147483793"/>
              <pc:sldLayoutMk cId="3753555119" sldId="2147483800"/>
              <ac:spMk id="2" creationId="{B7BED25F-0EFD-4111-969E-6B8F21656F45}"/>
            </ac:spMkLst>
          </pc:spChg>
          <pc:spChg chg="del">
            <ac:chgData name="Iain Watt" userId="503fda9e1413370c" providerId="LiveId" clId="{A54A037F-DE5F-4574-8955-83CDBED4F150}" dt="2021-05-29T17:13:12.623" v="140" actId="478"/>
            <ac:spMkLst>
              <pc:docMk/>
              <pc:sldMasterMk cId="4117182306" sldId="2147483793"/>
              <pc:sldLayoutMk cId="3753555119" sldId="2147483800"/>
              <ac:spMk id="3" creationId="{41586C24-A717-4590-BD25-533A6E8286B2}"/>
            </ac:spMkLst>
          </pc:spChg>
          <pc:spChg chg="del">
            <ac:chgData name="Iain Watt" userId="503fda9e1413370c" providerId="LiveId" clId="{A54A037F-DE5F-4574-8955-83CDBED4F150}" dt="2021-05-29T17:14:15.780" v="155" actId="478"/>
            <ac:spMkLst>
              <pc:docMk/>
              <pc:sldMasterMk cId="4117182306" sldId="2147483793"/>
              <pc:sldLayoutMk cId="3753555119" sldId="2147483800"/>
              <ac:spMk id="4" creationId="{1671769A-64DE-408C-BC26-A4BDC45C0A9D}"/>
            </ac:spMkLst>
          </pc:spChg>
          <pc:spChg chg="add mod">
            <ac:chgData name="Iain Watt" userId="503fda9e1413370c" providerId="LiveId" clId="{A54A037F-DE5F-4574-8955-83CDBED4F150}" dt="2021-05-29T17:13:14.214" v="141"/>
            <ac:spMkLst>
              <pc:docMk/>
              <pc:sldMasterMk cId="4117182306" sldId="2147483793"/>
              <pc:sldLayoutMk cId="3753555119" sldId="2147483800"/>
              <ac:spMk id="5" creationId="{FFD4654E-6B94-4415-BA5D-8C428E9257B0}"/>
            </ac:spMkLst>
          </pc:spChg>
        </pc:sldLayoutChg>
        <pc:sldLayoutChg chg="addSp delSp modSp mod">
          <pc:chgData name="Iain Watt" userId="503fda9e1413370c" providerId="LiveId" clId="{A54A037F-DE5F-4574-8955-83CDBED4F150}" dt="2021-05-29T17:14:07.668" v="153" actId="478"/>
          <pc:sldLayoutMkLst>
            <pc:docMk/>
            <pc:sldMasterMk cId="4117182306" sldId="2147483793"/>
            <pc:sldLayoutMk cId="2114486511" sldId="2147483801"/>
          </pc:sldLayoutMkLst>
          <pc:spChg chg="del">
            <ac:chgData name="Iain Watt" userId="503fda9e1413370c" providerId="LiveId" clId="{A54A037F-DE5F-4574-8955-83CDBED4F150}" dt="2021-05-29T17:14:04.795" v="152" actId="478"/>
            <ac:spMkLst>
              <pc:docMk/>
              <pc:sldMasterMk cId="4117182306" sldId="2147483793"/>
              <pc:sldLayoutMk cId="2114486511" sldId="2147483801"/>
              <ac:spMk id="5" creationId="{AD498C4C-DF64-48E6-9F66-32D10208ED88}"/>
            </ac:spMkLst>
          </pc:spChg>
          <pc:spChg chg="del">
            <ac:chgData name="Iain Watt" userId="503fda9e1413370c" providerId="LiveId" clId="{A54A037F-DE5F-4574-8955-83CDBED4F150}" dt="2021-05-29T17:13:18.661" v="142" actId="478"/>
            <ac:spMkLst>
              <pc:docMk/>
              <pc:sldMasterMk cId="4117182306" sldId="2147483793"/>
              <pc:sldLayoutMk cId="2114486511" sldId="2147483801"/>
              <ac:spMk id="6" creationId="{A03F9A2F-B103-4B4E-BB71-1FAB8CD0AAF4}"/>
            </ac:spMkLst>
          </pc:spChg>
          <pc:spChg chg="del">
            <ac:chgData name="Iain Watt" userId="503fda9e1413370c" providerId="LiveId" clId="{A54A037F-DE5F-4574-8955-83CDBED4F150}" dt="2021-05-29T17:14:07.668" v="153" actId="478"/>
            <ac:spMkLst>
              <pc:docMk/>
              <pc:sldMasterMk cId="4117182306" sldId="2147483793"/>
              <pc:sldLayoutMk cId="2114486511" sldId="2147483801"/>
              <ac:spMk id="7" creationId="{F605E5F3-DD0C-4084-9F58-993CA9083ECA}"/>
            </ac:spMkLst>
          </pc:spChg>
          <pc:spChg chg="add mod">
            <ac:chgData name="Iain Watt" userId="503fda9e1413370c" providerId="LiveId" clId="{A54A037F-DE5F-4574-8955-83CDBED4F150}" dt="2021-05-29T17:13:19.654" v="143"/>
            <ac:spMkLst>
              <pc:docMk/>
              <pc:sldMasterMk cId="4117182306" sldId="2147483793"/>
              <pc:sldLayoutMk cId="2114486511" sldId="2147483801"/>
              <ac:spMk id="8" creationId="{BBA25B86-3C61-4246-9E31-8B0F0822F07D}"/>
            </ac:spMkLst>
          </pc:spChg>
        </pc:sldLayoutChg>
        <pc:sldLayoutChg chg="delSp mod">
          <pc:chgData name="Iain Watt" userId="503fda9e1413370c" providerId="LiveId" clId="{A54A037F-DE5F-4574-8955-83CDBED4F150}" dt="2021-05-29T17:13:52.228" v="151" actId="478"/>
          <pc:sldLayoutMkLst>
            <pc:docMk/>
            <pc:sldMasterMk cId="4117182306" sldId="2147483793"/>
            <pc:sldLayoutMk cId="1134608398" sldId="2147483802"/>
          </pc:sldLayoutMkLst>
          <pc:spChg chg="del">
            <ac:chgData name="Iain Watt" userId="503fda9e1413370c" providerId="LiveId" clId="{A54A037F-DE5F-4574-8955-83CDBED4F150}" dt="2021-05-29T17:13:49.188" v="150" actId="478"/>
            <ac:spMkLst>
              <pc:docMk/>
              <pc:sldMasterMk cId="4117182306" sldId="2147483793"/>
              <pc:sldLayoutMk cId="1134608398" sldId="2147483802"/>
              <ac:spMk id="5" creationId="{BAAE713D-DEEA-449C-AB81-5898A6541D19}"/>
            </ac:spMkLst>
          </pc:spChg>
          <pc:spChg chg="del">
            <ac:chgData name="Iain Watt" userId="503fda9e1413370c" providerId="LiveId" clId="{A54A037F-DE5F-4574-8955-83CDBED4F150}" dt="2021-05-29T17:13:52.228" v="151" actId="478"/>
            <ac:spMkLst>
              <pc:docMk/>
              <pc:sldMasterMk cId="4117182306" sldId="2147483793"/>
              <pc:sldLayoutMk cId="1134608398" sldId="2147483802"/>
              <ac:spMk id="7" creationId="{F00040FB-D7CA-4FB5-BA0C-25E07531EFC6}"/>
            </ac:spMkLst>
          </pc:spChg>
        </pc:sldLayoutChg>
        <pc:sldLayoutChg chg="delSp mod">
          <pc:chgData name="Iain Watt" userId="503fda9e1413370c" providerId="LiveId" clId="{A54A037F-DE5F-4574-8955-83CDBED4F150}" dt="2021-05-29T17:13:43.796" v="149" actId="478"/>
          <pc:sldLayoutMkLst>
            <pc:docMk/>
            <pc:sldMasterMk cId="4117182306" sldId="2147483793"/>
            <pc:sldLayoutMk cId="2160854507" sldId="2147483803"/>
          </pc:sldLayoutMkLst>
          <pc:spChg chg="del">
            <ac:chgData name="Iain Watt" userId="503fda9e1413370c" providerId="LiveId" clId="{A54A037F-DE5F-4574-8955-83CDBED4F150}" dt="2021-05-29T17:13:40.748" v="148" actId="478"/>
            <ac:spMkLst>
              <pc:docMk/>
              <pc:sldMasterMk cId="4117182306" sldId="2147483793"/>
              <pc:sldLayoutMk cId="2160854507" sldId="2147483803"/>
              <ac:spMk id="4" creationId="{EBCF9E04-C273-4981-9E45-7FA52A3C75E9}"/>
            </ac:spMkLst>
          </pc:spChg>
          <pc:spChg chg="del">
            <ac:chgData name="Iain Watt" userId="503fda9e1413370c" providerId="LiveId" clId="{A54A037F-DE5F-4574-8955-83CDBED4F150}" dt="2021-05-29T17:13:43.796" v="149" actId="478"/>
            <ac:spMkLst>
              <pc:docMk/>
              <pc:sldMasterMk cId="4117182306" sldId="2147483793"/>
              <pc:sldLayoutMk cId="2160854507" sldId="2147483803"/>
              <ac:spMk id="6" creationId="{29D954F4-4212-40E3-BD65-862AEBC365AF}"/>
            </ac:spMkLst>
          </pc:spChg>
        </pc:sldLayoutChg>
        <pc:sldLayoutChg chg="addSp delSp modSp mod">
          <pc:chgData name="Iain Watt" userId="503fda9e1413370c" providerId="LiveId" clId="{A54A037F-DE5F-4574-8955-83CDBED4F150}" dt="2021-05-29T17:13:36.189" v="147" actId="478"/>
          <pc:sldLayoutMkLst>
            <pc:docMk/>
            <pc:sldMasterMk cId="4117182306" sldId="2147483793"/>
            <pc:sldLayoutMk cId="4073129036" sldId="2147483804"/>
          </pc:sldLayoutMkLst>
          <pc:spChg chg="del">
            <ac:chgData name="Iain Watt" userId="503fda9e1413370c" providerId="LiveId" clId="{A54A037F-DE5F-4574-8955-83CDBED4F150}" dt="2021-05-29T17:13:32.381" v="146" actId="478"/>
            <ac:spMkLst>
              <pc:docMk/>
              <pc:sldMasterMk cId="4117182306" sldId="2147483793"/>
              <pc:sldLayoutMk cId="4073129036" sldId="2147483804"/>
              <ac:spMk id="4" creationId="{7F3A58C8-866A-4329-9765-EAAB9CD23A46}"/>
            </ac:spMkLst>
          </pc:spChg>
          <pc:spChg chg="del">
            <ac:chgData name="Iain Watt" userId="503fda9e1413370c" providerId="LiveId" clId="{A54A037F-DE5F-4574-8955-83CDBED4F150}" dt="2021-05-29T17:13:27.325" v="144" actId="478"/>
            <ac:spMkLst>
              <pc:docMk/>
              <pc:sldMasterMk cId="4117182306" sldId="2147483793"/>
              <pc:sldLayoutMk cId="4073129036" sldId="2147483804"/>
              <ac:spMk id="5" creationId="{8ED66434-D26F-4D36-86DF-B338E6224093}"/>
            </ac:spMkLst>
          </pc:spChg>
          <pc:spChg chg="del">
            <ac:chgData name="Iain Watt" userId="503fda9e1413370c" providerId="LiveId" clId="{A54A037F-DE5F-4574-8955-83CDBED4F150}" dt="2021-05-29T17:13:36.189" v="147" actId="478"/>
            <ac:spMkLst>
              <pc:docMk/>
              <pc:sldMasterMk cId="4117182306" sldId="2147483793"/>
              <pc:sldLayoutMk cId="4073129036" sldId="2147483804"/>
              <ac:spMk id="6" creationId="{CA86614F-F80C-41AB-B262-021B6DCF9CBE}"/>
            </ac:spMkLst>
          </pc:spChg>
          <pc:spChg chg="add mod">
            <ac:chgData name="Iain Watt" userId="503fda9e1413370c" providerId="LiveId" clId="{A54A037F-DE5F-4574-8955-83CDBED4F150}" dt="2021-05-29T17:13:28.789" v="145"/>
            <ac:spMkLst>
              <pc:docMk/>
              <pc:sldMasterMk cId="4117182306" sldId="2147483793"/>
              <pc:sldLayoutMk cId="4073129036" sldId="2147483804"/>
              <ac:spMk id="8" creationId="{B6BAB4A8-0A69-4D44-A0C5-E76DFAE484D1}"/>
            </ac:spMkLst>
          </pc:spChg>
          <pc:picChg chg="add">
            <ac:chgData name="Iain Watt" userId="503fda9e1413370c" providerId="LiveId" clId="{A54A037F-DE5F-4574-8955-83CDBED4F150}" dt="2021-05-29T17:07:26.402" v="99"/>
            <ac:picMkLst>
              <pc:docMk/>
              <pc:sldMasterMk cId="4117182306" sldId="2147483793"/>
              <pc:sldLayoutMk cId="4073129036" sldId="2147483804"/>
              <ac:picMk id="7" creationId="{604E28A9-128F-4EE0-9DF3-0612DC7BB613}"/>
            </ac:picMkLst>
          </pc:picChg>
        </pc:sldLayoutChg>
      </pc:sldMasterChg>
      <pc:sldMasterChg chg="addSp modSldLayout">
        <pc:chgData name="Iain Watt" userId="503fda9e1413370c" providerId="LiveId" clId="{A54A037F-DE5F-4574-8955-83CDBED4F150}" dt="2021-06-01T04:30:40.483" v="7000" actId="478"/>
        <pc:sldMasterMkLst>
          <pc:docMk/>
          <pc:sldMasterMk cId="1091332757" sldId="2147483805"/>
        </pc:sldMasterMkLst>
        <pc:picChg chg="add">
          <ac:chgData name="Iain Watt" userId="503fda9e1413370c" providerId="LiveId" clId="{A54A037F-DE5F-4574-8955-83CDBED4F150}" dt="2021-05-29T17:23:29.664" v="296"/>
          <ac:picMkLst>
            <pc:docMk/>
            <pc:sldMasterMk cId="1091332757" sldId="2147483805"/>
            <ac:picMk id="7" creationId="{4F64F0B1-E48B-4AE4-80E7-2BD00ECB38AA}"/>
          </ac:picMkLst>
        </pc:picChg>
        <pc:picChg chg="add">
          <ac:chgData name="Iain Watt" userId="503fda9e1413370c" providerId="LiveId" clId="{A54A037F-DE5F-4574-8955-83CDBED4F150}" dt="2021-05-29T17:23:29.664" v="296"/>
          <ac:picMkLst>
            <pc:docMk/>
            <pc:sldMasterMk cId="1091332757" sldId="2147483805"/>
            <ac:picMk id="8" creationId="{51757F40-2436-4C0B-B06A-0CBAAC1091C2}"/>
          </ac:picMkLst>
        </pc:picChg>
        <pc:picChg chg="add">
          <ac:chgData name="Iain Watt" userId="503fda9e1413370c" providerId="LiveId" clId="{A54A037F-DE5F-4574-8955-83CDBED4F150}" dt="2021-05-29T17:23:29.664" v="296"/>
          <ac:picMkLst>
            <pc:docMk/>
            <pc:sldMasterMk cId="1091332757" sldId="2147483805"/>
            <ac:picMk id="9" creationId="{1F8D42DC-D10F-4033-900B-4BE20A17AB6F}"/>
          </ac:picMkLst>
        </pc:picChg>
        <pc:sldLayoutChg chg="delSp mod">
          <pc:chgData name="Iain Watt" userId="503fda9e1413370c" providerId="LiveId" clId="{A54A037F-DE5F-4574-8955-83CDBED4F150}" dt="2021-06-01T04:30:40.483" v="7000" actId="478"/>
          <pc:sldLayoutMkLst>
            <pc:docMk/>
            <pc:sldMasterMk cId="1091332757" sldId="2147483805"/>
            <pc:sldLayoutMk cId="4089322213" sldId="2147483807"/>
          </pc:sldLayoutMkLst>
          <pc:spChg chg="del">
            <ac:chgData name="Iain Watt" userId="503fda9e1413370c" providerId="LiveId" clId="{A54A037F-DE5F-4574-8955-83CDBED4F150}" dt="2021-06-01T04:30:40.483" v="7000" actId="478"/>
            <ac:spMkLst>
              <pc:docMk/>
              <pc:sldMasterMk cId="1091332757" sldId="2147483805"/>
              <pc:sldLayoutMk cId="4089322213" sldId="2147483807"/>
              <ac:spMk id="6" creationId="{03DE4DB1-A3C2-49DA-B010-3228F1160C61}"/>
            </ac:spMkLst>
          </pc:spChg>
        </pc:sldLayoutChg>
        <pc:sldLayoutChg chg="addSp">
          <pc:chgData name="Iain Watt" userId="503fda9e1413370c" providerId="LiveId" clId="{A54A037F-DE5F-4574-8955-83CDBED4F150}" dt="2021-05-29T17:23:29.664" v="296"/>
          <pc:sldLayoutMkLst>
            <pc:docMk/>
            <pc:sldMasterMk cId="1091332757" sldId="2147483805"/>
            <pc:sldLayoutMk cId="787821413" sldId="2147483809"/>
          </pc:sldLayoutMkLst>
          <pc:spChg chg="add">
            <ac:chgData name="Iain Watt" userId="503fda9e1413370c" providerId="LiveId" clId="{A54A037F-DE5F-4574-8955-83CDBED4F150}" dt="2021-05-29T17:23:29.664" v="296"/>
            <ac:spMkLst>
              <pc:docMk/>
              <pc:sldMasterMk cId="1091332757" sldId="2147483805"/>
              <pc:sldLayoutMk cId="787821413" sldId="2147483809"/>
              <ac:spMk id="8" creationId="{FD0C7918-E14B-472D-818E-1F5C64818002}"/>
            </ac:spMkLst>
          </pc:spChg>
        </pc:sldLayoutChg>
        <pc:sldLayoutChg chg="addSp">
          <pc:chgData name="Iain Watt" userId="503fda9e1413370c" providerId="LiveId" clId="{A54A037F-DE5F-4574-8955-83CDBED4F150}" dt="2021-05-29T17:23:29.664" v="296"/>
          <pc:sldLayoutMkLst>
            <pc:docMk/>
            <pc:sldMasterMk cId="1091332757" sldId="2147483805"/>
            <pc:sldLayoutMk cId="3543887853" sldId="2147483810"/>
          </pc:sldLayoutMkLst>
          <pc:spChg chg="add">
            <ac:chgData name="Iain Watt" userId="503fda9e1413370c" providerId="LiveId" clId="{A54A037F-DE5F-4574-8955-83CDBED4F150}" dt="2021-05-29T17:23:29.664" v="296"/>
            <ac:spMkLst>
              <pc:docMk/>
              <pc:sldMasterMk cId="1091332757" sldId="2147483805"/>
              <pc:sldLayoutMk cId="3543887853" sldId="2147483810"/>
              <ac:spMk id="10" creationId="{BB0893D5-E3EF-4EF2-AD20-241AF48DCAFC}"/>
            </ac:spMkLst>
          </pc:spChg>
        </pc:sldLayoutChg>
        <pc:sldLayoutChg chg="addSp">
          <pc:chgData name="Iain Watt" userId="503fda9e1413370c" providerId="LiveId" clId="{A54A037F-DE5F-4574-8955-83CDBED4F150}" dt="2021-05-29T17:23:29.664" v="296"/>
          <pc:sldLayoutMkLst>
            <pc:docMk/>
            <pc:sldMasterMk cId="1091332757" sldId="2147483805"/>
            <pc:sldLayoutMk cId="2843584510" sldId="2147483811"/>
          </pc:sldLayoutMkLst>
          <pc:spChg chg="add">
            <ac:chgData name="Iain Watt" userId="503fda9e1413370c" providerId="LiveId" clId="{A54A037F-DE5F-4574-8955-83CDBED4F150}" dt="2021-05-29T17:23:29.664" v="296"/>
            <ac:spMkLst>
              <pc:docMk/>
              <pc:sldMasterMk cId="1091332757" sldId="2147483805"/>
              <pc:sldLayoutMk cId="2843584510" sldId="2147483811"/>
              <ac:spMk id="6" creationId="{36745237-241F-46C9-8043-423251F3A6E1}"/>
            </ac:spMkLst>
          </pc:spChg>
        </pc:sldLayoutChg>
        <pc:sldLayoutChg chg="addSp">
          <pc:chgData name="Iain Watt" userId="503fda9e1413370c" providerId="LiveId" clId="{A54A037F-DE5F-4574-8955-83CDBED4F150}" dt="2021-05-29T17:23:29.664" v="296"/>
          <pc:sldLayoutMkLst>
            <pc:docMk/>
            <pc:sldMasterMk cId="1091332757" sldId="2147483805"/>
            <pc:sldLayoutMk cId="3198478618" sldId="2147483812"/>
          </pc:sldLayoutMkLst>
          <pc:spChg chg="add">
            <ac:chgData name="Iain Watt" userId="503fda9e1413370c" providerId="LiveId" clId="{A54A037F-DE5F-4574-8955-83CDBED4F150}" dt="2021-05-29T17:23:29.664" v="296"/>
            <ac:spMkLst>
              <pc:docMk/>
              <pc:sldMasterMk cId="1091332757" sldId="2147483805"/>
              <pc:sldLayoutMk cId="3198478618" sldId="2147483812"/>
              <ac:spMk id="5" creationId="{9D84279C-17A7-4A2A-A7D6-80B883D7448F}"/>
            </ac:spMkLst>
          </pc:spChg>
        </pc:sldLayoutChg>
        <pc:sldLayoutChg chg="addSp">
          <pc:chgData name="Iain Watt" userId="503fda9e1413370c" providerId="LiveId" clId="{A54A037F-DE5F-4574-8955-83CDBED4F150}" dt="2021-05-29T17:23:29.664" v="296"/>
          <pc:sldLayoutMkLst>
            <pc:docMk/>
            <pc:sldMasterMk cId="1091332757" sldId="2147483805"/>
            <pc:sldLayoutMk cId="2580806476" sldId="2147483813"/>
          </pc:sldLayoutMkLst>
          <pc:spChg chg="add">
            <ac:chgData name="Iain Watt" userId="503fda9e1413370c" providerId="LiveId" clId="{A54A037F-DE5F-4574-8955-83CDBED4F150}" dt="2021-05-29T17:23:29.664" v="296"/>
            <ac:spMkLst>
              <pc:docMk/>
              <pc:sldMasterMk cId="1091332757" sldId="2147483805"/>
              <pc:sldLayoutMk cId="2580806476" sldId="2147483813"/>
              <ac:spMk id="8" creationId="{9E1B567F-C30E-449E-B7AB-703259EAA55C}"/>
            </ac:spMkLst>
          </pc:spChg>
        </pc:sldLayoutChg>
        <pc:sldLayoutChg chg="addSp">
          <pc:chgData name="Iain Watt" userId="503fda9e1413370c" providerId="LiveId" clId="{A54A037F-DE5F-4574-8955-83CDBED4F150}" dt="2021-05-29T17:23:29.664" v="296"/>
          <pc:sldLayoutMkLst>
            <pc:docMk/>
            <pc:sldMasterMk cId="1091332757" sldId="2147483805"/>
            <pc:sldLayoutMk cId="2279873383" sldId="2147483816"/>
          </pc:sldLayoutMkLst>
          <pc:spChg chg="add">
            <ac:chgData name="Iain Watt" userId="503fda9e1413370c" providerId="LiveId" clId="{A54A037F-DE5F-4574-8955-83CDBED4F150}" dt="2021-05-29T17:23:29.664" v="296"/>
            <ac:spMkLst>
              <pc:docMk/>
              <pc:sldMasterMk cId="1091332757" sldId="2147483805"/>
              <pc:sldLayoutMk cId="2279873383" sldId="2147483816"/>
              <ac:spMk id="8" creationId="{78C91D94-A814-4ACD-844C-6D54BBE3DD4C}"/>
            </ac:spMkLst>
          </pc:spChg>
          <pc:picChg chg="add">
            <ac:chgData name="Iain Watt" userId="503fda9e1413370c" providerId="LiveId" clId="{A54A037F-DE5F-4574-8955-83CDBED4F150}" dt="2021-05-29T17:23:29.664" v="296"/>
            <ac:picMkLst>
              <pc:docMk/>
              <pc:sldMasterMk cId="1091332757" sldId="2147483805"/>
              <pc:sldLayoutMk cId="2279873383" sldId="2147483816"/>
              <ac:picMk id="7" creationId="{47D650B3-783C-4D09-BB94-F6843F968B4D}"/>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0A253C-583F-4568-8DB5-260B3F8AC333}" type="datetimeFigureOut">
              <a:rPr lang="en-GB" smtClean="0"/>
              <a:t>19/07/2021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BAB39-C6D9-48AC-9529-251CD8FC4511}" type="slidenum">
              <a:rPr lang="en-GB" smtClean="0"/>
              <a:t>‹#›</a:t>
            </a:fld>
            <a:endParaRPr lang="en-GB"/>
          </a:p>
        </p:txBody>
      </p:sp>
    </p:spTree>
    <p:extLst>
      <p:ext uri="{BB962C8B-B14F-4D97-AF65-F5344CB8AC3E}">
        <p14:creationId xmlns:p14="http://schemas.microsoft.com/office/powerpoint/2010/main" val="127100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5673-F09B-4681-9769-13B55E6163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AD78D-DB59-4449-9E2A-0F2FE0A691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D11DC2-4D4B-4225-979C-77569296CDEF}"/>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5" name="Footer Placeholder 4">
            <a:extLst>
              <a:ext uri="{FF2B5EF4-FFF2-40B4-BE49-F238E27FC236}">
                <a16:creationId xmlns:a16="http://schemas.microsoft.com/office/drawing/2014/main" id="{9B140DDD-2940-48D3-8B8E-19D1A8F80F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236931-38CA-44DC-B680-B86A5444B5BA}"/>
              </a:ext>
            </a:extLst>
          </p:cNvPr>
          <p:cNvSpPr>
            <a:spLocks noGrp="1"/>
          </p:cNvSpPr>
          <p:nvPr>
            <p:ph type="sldNum" sz="quarter" idx="12"/>
          </p:nvPr>
        </p:nvSpPr>
        <p:spPr/>
        <p:txBody>
          <a:bodyPr/>
          <a:lstStyle/>
          <a:p>
            <a:fld id="{52368203-AE45-40FF-A2B4-9AE7F161EC8B}" type="slidenum">
              <a:rPr lang="en-GB" smtClean="0"/>
              <a:t>‹#›</a:t>
            </a:fld>
            <a:endParaRPr lang="en-GB"/>
          </a:p>
        </p:txBody>
      </p:sp>
    </p:spTree>
    <p:extLst>
      <p:ext uri="{BB962C8B-B14F-4D97-AF65-F5344CB8AC3E}">
        <p14:creationId xmlns:p14="http://schemas.microsoft.com/office/powerpoint/2010/main" val="58030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E59C0-65BF-4E5E-AB05-BD0B19B7DC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0E969B-5999-4AEB-B6F7-85C2FB3743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CF9E04-C273-4981-9E45-7FA52A3C75E9}"/>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5" name="Footer Placeholder 4">
            <a:extLst>
              <a:ext uri="{FF2B5EF4-FFF2-40B4-BE49-F238E27FC236}">
                <a16:creationId xmlns:a16="http://schemas.microsoft.com/office/drawing/2014/main" id="{7DD44CCB-3AB5-4388-8E41-DDBEFE4E9E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D954F4-4212-40E3-BD65-862AEBC365AF}"/>
              </a:ext>
            </a:extLst>
          </p:cNvPr>
          <p:cNvSpPr>
            <a:spLocks noGrp="1"/>
          </p:cNvSpPr>
          <p:nvPr>
            <p:ph type="sldNum" sz="quarter" idx="12"/>
          </p:nvPr>
        </p:nvSpPr>
        <p:spPr/>
        <p:txBody>
          <a:bodyPr/>
          <a:lstStyle/>
          <a:p>
            <a:fld id="{52368203-AE45-40FF-A2B4-9AE7F161EC8B}" type="slidenum">
              <a:rPr lang="en-GB" smtClean="0"/>
              <a:t>‹#›</a:t>
            </a:fld>
            <a:endParaRPr lang="en-GB"/>
          </a:p>
        </p:txBody>
      </p:sp>
    </p:spTree>
    <p:extLst>
      <p:ext uri="{BB962C8B-B14F-4D97-AF65-F5344CB8AC3E}">
        <p14:creationId xmlns:p14="http://schemas.microsoft.com/office/powerpoint/2010/main" val="163874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226D6-0812-46E0-846E-5AD70822E4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7D177B-ABB4-4457-874F-FA488B75F5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A58C8-866A-4329-9765-EAAB9CD23A46}"/>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5" name="Footer Placeholder 4">
            <a:extLst>
              <a:ext uri="{FF2B5EF4-FFF2-40B4-BE49-F238E27FC236}">
                <a16:creationId xmlns:a16="http://schemas.microsoft.com/office/drawing/2014/main" id="{8ED66434-D26F-4D36-86DF-B338E62240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86614F-F80C-41AB-B262-021B6DCF9CBE}"/>
              </a:ext>
            </a:extLst>
          </p:cNvPr>
          <p:cNvSpPr>
            <a:spLocks noGrp="1"/>
          </p:cNvSpPr>
          <p:nvPr>
            <p:ph type="sldNum" sz="quarter" idx="12"/>
          </p:nvPr>
        </p:nvSpPr>
        <p:spPr/>
        <p:txBody>
          <a:bodyPr/>
          <a:lstStyle/>
          <a:p>
            <a:fld id="{52368203-AE45-40FF-A2B4-9AE7F161EC8B}" type="slidenum">
              <a:rPr lang="en-GB" smtClean="0"/>
              <a:t>‹#›</a:t>
            </a:fld>
            <a:endParaRPr lang="en-GB"/>
          </a:p>
        </p:txBody>
      </p:sp>
      <p:pic>
        <p:nvPicPr>
          <p:cNvPr id="7" name="Picture 6">
            <a:extLst>
              <a:ext uri="{FF2B5EF4-FFF2-40B4-BE49-F238E27FC236}">
                <a16:creationId xmlns:a16="http://schemas.microsoft.com/office/drawing/2014/main" id="{47D650B3-783C-4D09-BB94-F6843F968B4D}"/>
              </a:ext>
            </a:extLst>
          </p:cNvPr>
          <p:cNvPicPr>
            <a:picLocks noChangeAspect="1"/>
          </p:cNvPicPr>
          <p:nvPr userDrawn="1"/>
        </p:nvPicPr>
        <p:blipFill>
          <a:blip r:embed="rId2"/>
          <a:stretch>
            <a:fillRect/>
          </a:stretch>
        </p:blipFill>
        <p:spPr>
          <a:xfrm>
            <a:off x="838200" y="6288087"/>
            <a:ext cx="505919" cy="501650"/>
          </a:xfrm>
          <a:prstGeom prst="rect">
            <a:avLst/>
          </a:prstGeom>
        </p:spPr>
      </p:pic>
      <p:sp>
        <p:nvSpPr>
          <p:cNvPr id="8" name="Footer Placeholder 4">
            <a:extLst>
              <a:ext uri="{FF2B5EF4-FFF2-40B4-BE49-F238E27FC236}">
                <a16:creationId xmlns:a16="http://schemas.microsoft.com/office/drawing/2014/main" id="{78C91D94-A814-4ACD-844C-6D54BBE3DD4C}"/>
              </a:ext>
            </a:extLst>
          </p:cNvPr>
          <p:cNvSpPr txBox="1">
            <a:spLocks/>
          </p:cNvSpPr>
          <p:nvPr userDrawn="1"/>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227987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0207-B870-41E7-A035-6BFC837CEC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C652C2-E305-4FD2-A07D-D563C6961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F80D61-D3B9-4FD5-8C7A-E6E3A44C24FE}"/>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5" name="Footer Placeholder 4">
            <a:extLst>
              <a:ext uri="{FF2B5EF4-FFF2-40B4-BE49-F238E27FC236}">
                <a16:creationId xmlns:a16="http://schemas.microsoft.com/office/drawing/2014/main" id="{C5DFABB2-E001-4764-9F7A-0489118D5D20}"/>
              </a:ext>
            </a:extLst>
          </p:cNvPr>
          <p:cNvSpPr>
            <a:spLocks noGrp="1"/>
          </p:cNvSpPr>
          <p:nvPr>
            <p:ph type="ftr" sz="quarter" idx="11"/>
          </p:nvPr>
        </p:nvSpPr>
        <p:spPr/>
        <p:txBody>
          <a:bodyPr/>
          <a:lstStyle/>
          <a:p>
            <a:pPr algn="ctr"/>
            <a:r>
              <a:rPr lang="en-US"/>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4089322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CB1E5-CCE8-448B-BF27-7C72153145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8F0CF9-D0C9-42E2-B8A1-57A3FD9450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965DEF-1979-4B17-BD28-AAADA8B3D151}"/>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5" name="Footer Placeholder 4">
            <a:extLst>
              <a:ext uri="{FF2B5EF4-FFF2-40B4-BE49-F238E27FC236}">
                <a16:creationId xmlns:a16="http://schemas.microsoft.com/office/drawing/2014/main" id="{A91C438D-59FF-4B60-B01F-2859E788B5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86A168-1ECD-455E-8610-389959E411B0}"/>
              </a:ext>
            </a:extLst>
          </p:cNvPr>
          <p:cNvSpPr>
            <a:spLocks noGrp="1"/>
          </p:cNvSpPr>
          <p:nvPr>
            <p:ph type="sldNum" sz="quarter" idx="12"/>
          </p:nvPr>
        </p:nvSpPr>
        <p:spPr/>
        <p:txBody>
          <a:bodyPr/>
          <a:lstStyle/>
          <a:p>
            <a:fld id="{52368203-AE45-40FF-A2B4-9AE7F161EC8B}" type="slidenum">
              <a:rPr lang="en-GB" smtClean="0"/>
              <a:t>‹#›</a:t>
            </a:fld>
            <a:endParaRPr lang="en-GB"/>
          </a:p>
        </p:txBody>
      </p:sp>
    </p:spTree>
    <p:extLst>
      <p:ext uri="{BB962C8B-B14F-4D97-AF65-F5344CB8AC3E}">
        <p14:creationId xmlns:p14="http://schemas.microsoft.com/office/powerpoint/2010/main" val="20114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E45C1-5F93-4F3F-9271-81E7A8C6FF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68B2B0-BD5A-4749-A053-BBFA8D348D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7136D8-3120-4E92-9C07-BDC14128BC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084AAB-CB4B-4A1F-A4E2-0EC872C68ADD}"/>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6" name="Footer Placeholder 5">
            <a:extLst>
              <a:ext uri="{FF2B5EF4-FFF2-40B4-BE49-F238E27FC236}">
                <a16:creationId xmlns:a16="http://schemas.microsoft.com/office/drawing/2014/main" id="{B2C6D13A-82FE-4DC8-A8D0-0DF08EBE23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1817F9-8067-4805-9806-F6D5382D35A6}"/>
              </a:ext>
            </a:extLst>
          </p:cNvPr>
          <p:cNvSpPr>
            <a:spLocks noGrp="1"/>
          </p:cNvSpPr>
          <p:nvPr>
            <p:ph type="sldNum" sz="quarter" idx="12"/>
          </p:nvPr>
        </p:nvSpPr>
        <p:spPr/>
        <p:txBody>
          <a:bodyPr/>
          <a:lstStyle/>
          <a:p>
            <a:fld id="{52368203-AE45-40FF-A2B4-9AE7F161EC8B}" type="slidenum">
              <a:rPr lang="en-GB" smtClean="0"/>
              <a:t>‹#›</a:t>
            </a:fld>
            <a:endParaRPr lang="en-GB"/>
          </a:p>
        </p:txBody>
      </p:sp>
      <p:sp>
        <p:nvSpPr>
          <p:cNvPr id="8" name="Footer Placeholder 4">
            <a:extLst>
              <a:ext uri="{FF2B5EF4-FFF2-40B4-BE49-F238E27FC236}">
                <a16:creationId xmlns:a16="http://schemas.microsoft.com/office/drawing/2014/main" id="{FD0C7918-E14B-472D-818E-1F5C64818002}"/>
              </a:ext>
            </a:extLst>
          </p:cNvPr>
          <p:cNvSpPr txBox="1">
            <a:spLocks/>
          </p:cNvSpPr>
          <p:nvPr userDrawn="1"/>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78782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D3DA7-5DD8-4B68-8E48-1C81506D3F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09718A-66ED-4FEA-AA0A-A731C7A5F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990616-A8A8-456B-83CF-0B0A776A58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6DA500-EAC5-4AF8-9E9F-2593C7E06D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9843F1-9AD8-4EF7-937F-BB1458F733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42C66F-A751-4493-BE84-4F2E56D5656E}"/>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8" name="Footer Placeholder 7">
            <a:extLst>
              <a:ext uri="{FF2B5EF4-FFF2-40B4-BE49-F238E27FC236}">
                <a16:creationId xmlns:a16="http://schemas.microsoft.com/office/drawing/2014/main" id="{D1801BFD-4DDE-4138-A06C-A509364E38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413CF54-4E03-4775-9CD7-422298878330}"/>
              </a:ext>
            </a:extLst>
          </p:cNvPr>
          <p:cNvSpPr>
            <a:spLocks noGrp="1"/>
          </p:cNvSpPr>
          <p:nvPr>
            <p:ph type="sldNum" sz="quarter" idx="12"/>
          </p:nvPr>
        </p:nvSpPr>
        <p:spPr/>
        <p:txBody>
          <a:bodyPr/>
          <a:lstStyle/>
          <a:p>
            <a:fld id="{52368203-AE45-40FF-A2B4-9AE7F161EC8B}" type="slidenum">
              <a:rPr lang="en-GB" smtClean="0"/>
              <a:t>‹#›</a:t>
            </a:fld>
            <a:endParaRPr lang="en-GB"/>
          </a:p>
        </p:txBody>
      </p:sp>
      <p:sp>
        <p:nvSpPr>
          <p:cNvPr id="10" name="Footer Placeholder 4">
            <a:extLst>
              <a:ext uri="{FF2B5EF4-FFF2-40B4-BE49-F238E27FC236}">
                <a16:creationId xmlns:a16="http://schemas.microsoft.com/office/drawing/2014/main" id="{BB0893D5-E3EF-4EF2-AD20-241AF48DCAFC}"/>
              </a:ext>
            </a:extLst>
          </p:cNvPr>
          <p:cNvSpPr txBox="1">
            <a:spLocks/>
          </p:cNvSpPr>
          <p:nvPr userDrawn="1"/>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354388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E58D-8624-4FD4-AD41-1814D89FE1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CC50F9-CDA5-4C45-B93D-C34819A8B2B8}"/>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4" name="Footer Placeholder 3">
            <a:extLst>
              <a:ext uri="{FF2B5EF4-FFF2-40B4-BE49-F238E27FC236}">
                <a16:creationId xmlns:a16="http://schemas.microsoft.com/office/drawing/2014/main" id="{9CC4E081-1D0F-4758-A0D0-1C76612F75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9ED0AB-4ABE-4D74-89D9-9335E22EEE40}"/>
              </a:ext>
            </a:extLst>
          </p:cNvPr>
          <p:cNvSpPr>
            <a:spLocks noGrp="1"/>
          </p:cNvSpPr>
          <p:nvPr>
            <p:ph type="sldNum" sz="quarter" idx="12"/>
          </p:nvPr>
        </p:nvSpPr>
        <p:spPr/>
        <p:txBody>
          <a:bodyPr/>
          <a:lstStyle/>
          <a:p>
            <a:fld id="{52368203-AE45-40FF-A2B4-9AE7F161EC8B}" type="slidenum">
              <a:rPr lang="en-GB" smtClean="0"/>
              <a:t>‹#›</a:t>
            </a:fld>
            <a:endParaRPr lang="en-GB"/>
          </a:p>
        </p:txBody>
      </p:sp>
      <p:sp>
        <p:nvSpPr>
          <p:cNvPr id="6" name="Footer Placeholder 4">
            <a:extLst>
              <a:ext uri="{FF2B5EF4-FFF2-40B4-BE49-F238E27FC236}">
                <a16:creationId xmlns:a16="http://schemas.microsoft.com/office/drawing/2014/main" id="{36745237-241F-46C9-8043-423251F3A6E1}"/>
              </a:ext>
            </a:extLst>
          </p:cNvPr>
          <p:cNvSpPr txBox="1">
            <a:spLocks/>
          </p:cNvSpPr>
          <p:nvPr userDrawn="1"/>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2843584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BED25F-0EFD-4111-969E-6B8F21656F45}"/>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3" name="Footer Placeholder 2">
            <a:extLst>
              <a:ext uri="{FF2B5EF4-FFF2-40B4-BE49-F238E27FC236}">
                <a16:creationId xmlns:a16="http://schemas.microsoft.com/office/drawing/2014/main" id="{41586C24-A717-4590-BD25-533A6E8286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71769A-64DE-408C-BC26-A4BDC45C0A9D}"/>
              </a:ext>
            </a:extLst>
          </p:cNvPr>
          <p:cNvSpPr>
            <a:spLocks noGrp="1"/>
          </p:cNvSpPr>
          <p:nvPr>
            <p:ph type="sldNum" sz="quarter" idx="12"/>
          </p:nvPr>
        </p:nvSpPr>
        <p:spPr/>
        <p:txBody>
          <a:bodyPr/>
          <a:lstStyle/>
          <a:p>
            <a:fld id="{52368203-AE45-40FF-A2B4-9AE7F161EC8B}" type="slidenum">
              <a:rPr lang="en-GB" smtClean="0"/>
              <a:t>‹#›</a:t>
            </a:fld>
            <a:endParaRPr lang="en-GB"/>
          </a:p>
        </p:txBody>
      </p:sp>
      <p:sp>
        <p:nvSpPr>
          <p:cNvPr id="5" name="Footer Placeholder 4">
            <a:extLst>
              <a:ext uri="{FF2B5EF4-FFF2-40B4-BE49-F238E27FC236}">
                <a16:creationId xmlns:a16="http://schemas.microsoft.com/office/drawing/2014/main" id="{9D84279C-17A7-4A2A-A7D6-80B883D7448F}"/>
              </a:ext>
            </a:extLst>
          </p:cNvPr>
          <p:cNvSpPr txBox="1">
            <a:spLocks/>
          </p:cNvSpPr>
          <p:nvPr userDrawn="1"/>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319847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1B90-13DB-4A79-BA29-0A7585F866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198AB1-3D3D-452D-A563-40A9527B7E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AB32B-2DE4-41D3-907E-022B86C44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98C4C-DF64-48E6-9F66-32D10208ED88}"/>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6" name="Footer Placeholder 5">
            <a:extLst>
              <a:ext uri="{FF2B5EF4-FFF2-40B4-BE49-F238E27FC236}">
                <a16:creationId xmlns:a16="http://schemas.microsoft.com/office/drawing/2014/main" id="{A03F9A2F-B103-4B4E-BB71-1FAB8CD0AA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05E5F3-DD0C-4084-9F58-993CA9083ECA}"/>
              </a:ext>
            </a:extLst>
          </p:cNvPr>
          <p:cNvSpPr>
            <a:spLocks noGrp="1"/>
          </p:cNvSpPr>
          <p:nvPr>
            <p:ph type="sldNum" sz="quarter" idx="12"/>
          </p:nvPr>
        </p:nvSpPr>
        <p:spPr/>
        <p:txBody>
          <a:bodyPr/>
          <a:lstStyle/>
          <a:p>
            <a:fld id="{52368203-AE45-40FF-A2B4-9AE7F161EC8B}" type="slidenum">
              <a:rPr lang="en-GB" smtClean="0"/>
              <a:t>‹#›</a:t>
            </a:fld>
            <a:endParaRPr lang="en-GB"/>
          </a:p>
        </p:txBody>
      </p:sp>
      <p:sp>
        <p:nvSpPr>
          <p:cNvPr id="8" name="Footer Placeholder 4">
            <a:extLst>
              <a:ext uri="{FF2B5EF4-FFF2-40B4-BE49-F238E27FC236}">
                <a16:creationId xmlns:a16="http://schemas.microsoft.com/office/drawing/2014/main" id="{9E1B567F-C30E-449E-B7AB-703259EAA55C}"/>
              </a:ext>
            </a:extLst>
          </p:cNvPr>
          <p:cNvSpPr txBox="1">
            <a:spLocks/>
          </p:cNvSpPr>
          <p:nvPr userDrawn="1"/>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F2716537-2B2A-4DD5-B931-E0350B70B434}" type="slidenum">
              <a:rPr lang="en-US" smtClean="0"/>
              <a:pPr algn="ctr"/>
              <a:t>‹#›</a:t>
            </a:fld>
            <a:endParaRPr lang="en-US" dirty="0"/>
          </a:p>
        </p:txBody>
      </p:sp>
    </p:spTree>
    <p:extLst>
      <p:ext uri="{BB962C8B-B14F-4D97-AF65-F5344CB8AC3E}">
        <p14:creationId xmlns:p14="http://schemas.microsoft.com/office/powerpoint/2010/main" val="258080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CE55-12FA-4783-88A2-D73097A094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ED39E2-012B-46AA-BE6B-40C4C8EFEA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2E6AB5-C964-4760-9C4F-5424E66F9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AE713D-DEEA-449C-AB81-5898A6541D19}"/>
              </a:ext>
            </a:extLst>
          </p:cNvPr>
          <p:cNvSpPr>
            <a:spLocks noGrp="1"/>
          </p:cNvSpPr>
          <p:nvPr>
            <p:ph type="dt" sz="half" idx="10"/>
          </p:nvPr>
        </p:nvSpPr>
        <p:spPr/>
        <p:txBody>
          <a:bodyPr/>
          <a:lstStyle/>
          <a:p>
            <a:fld id="{99315347-6914-4E6C-8155-EAD40F2C6BDB}" type="datetimeFigureOut">
              <a:rPr lang="en-GB" smtClean="0"/>
              <a:t>19/07/2021</a:t>
            </a:fld>
            <a:endParaRPr lang="en-GB"/>
          </a:p>
        </p:txBody>
      </p:sp>
      <p:sp>
        <p:nvSpPr>
          <p:cNvPr id="6" name="Footer Placeholder 5">
            <a:extLst>
              <a:ext uri="{FF2B5EF4-FFF2-40B4-BE49-F238E27FC236}">
                <a16:creationId xmlns:a16="http://schemas.microsoft.com/office/drawing/2014/main" id="{146F898E-F4A0-46B5-81EB-FD98403004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0040FB-D7CA-4FB5-BA0C-25E07531EFC6}"/>
              </a:ext>
            </a:extLst>
          </p:cNvPr>
          <p:cNvSpPr>
            <a:spLocks noGrp="1"/>
          </p:cNvSpPr>
          <p:nvPr>
            <p:ph type="sldNum" sz="quarter" idx="12"/>
          </p:nvPr>
        </p:nvSpPr>
        <p:spPr/>
        <p:txBody>
          <a:bodyPr/>
          <a:lstStyle/>
          <a:p>
            <a:fld id="{52368203-AE45-40FF-A2B4-9AE7F161EC8B}" type="slidenum">
              <a:rPr lang="en-GB" smtClean="0"/>
              <a:t>‹#›</a:t>
            </a:fld>
            <a:endParaRPr lang="en-GB"/>
          </a:p>
        </p:txBody>
      </p:sp>
    </p:spTree>
    <p:extLst>
      <p:ext uri="{BB962C8B-B14F-4D97-AF65-F5344CB8AC3E}">
        <p14:creationId xmlns:p14="http://schemas.microsoft.com/office/powerpoint/2010/main" val="138601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1575D7-B249-4691-A77E-BB9759D308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11836E-00BE-4811-9169-7E68BAFBA3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D76A2D-89A4-44FF-BB47-2695405C87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15347-6914-4E6C-8155-EAD40F2C6BDB}" type="datetimeFigureOut">
              <a:rPr lang="en-GB" smtClean="0"/>
              <a:t>19/07/2021</a:t>
            </a:fld>
            <a:endParaRPr lang="en-GB"/>
          </a:p>
        </p:txBody>
      </p:sp>
      <p:sp>
        <p:nvSpPr>
          <p:cNvPr id="5" name="Footer Placeholder 4">
            <a:extLst>
              <a:ext uri="{FF2B5EF4-FFF2-40B4-BE49-F238E27FC236}">
                <a16:creationId xmlns:a16="http://schemas.microsoft.com/office/drawing/2014/main" id="{00BA24E8-1B7D-4F91-A20A-0076674DC0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C617583-24FE-466C-BCDE-2390CB5235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68203-AE45-40FF-A2B4-9AE7F161EC8B}" type="slidenum">
              <a:rPr lang="en-GB" smtClean="0"/>
              <a:t>‹#›</a:t>
            </a:fld>
            <a:endParaRPr lang="en-GB"/>
          </a:p>
        </p:txBody>
      </p:sp>
      <p:pic>
        <p:nvPicPr>
          <p:cNvPr id="7" name="Picture 6" descr="Text&#10;&#10;Description automatically generated">
            <a:extLst>
              <a:ext uri="{FF2B5EF4-FFF2-40B4-BE49-F238E27FC236}">
                <a16:creationId xmlns:a16="http://schemas.microsoft.com/office/drawing/2014/main" id="{4F64F0B1-E48B-4AE4-80E7-2BD00ECB38AA}"/>
              </a:ext>
            </a:extLst>
          </p:cNvPr>
          <p:cNvPicPr>
            <a:picLocks noChangeAspect="1"/>
          </p:cNvPicPr>
          <p:nvPr userDrawn="1"/>
        </p:nvPicPr>
        <p:blipFill>
          <a:blip r:embed="rId13"/>
          <a:stretch>
            <a:fillRect/>
          </a:stretch>
        </p:blipFill>
        <p:spPr>
          <a:xfrm>
            <a:off x="8601456" y="6314262"/>
            <a:ext cx="2442407" cy="449300"/>
          </a:xfrm>
          <a:prstGeom prst="rect">
            <a:avLst/>
          </a:prstGeom>
        </p:spPr>
      </p:pic>
      <p:pic>
        <p:nvPicPr>
          <p:cNvPr id="8" name="Picture 7">
            <a:extLst>
              <a:ext uri="{FF2B5EF4-FFF2-40B4-BE49-F238E27FC236}">
                <a16:creationId xmlns:a16="http://schemas.microsoft.com/office/drawing/2014/main" id="{51757F40-2436-4C0B-B06A-0CBAAC1091C2}"/>
              </a:ext>
            </a:extLst>
          </p:cNvPr>
          <p:cNvPicPr>
            <a:picLocks noChangeAspect="1"/>
          </p:cNvPicPr>
          <p:nvPr userDrawn="1"/>
        </p:nvPicPr>
        <p:blipFill>
          <a:blip r:embed="rId14"/>
          <a:stretch>
            <a:fillRect/>
          </a:stretch>
        </p:blipFill>
        <p:spPr>
          <a:xfrm>
            <a:off x="838200" y="6288087"/>
            <a:ext cx="505919" cy="501650"/>
          </a:xfrm>
          <a:prstGeom prst="rect">
            <a:avLst/>
          </a:prstGeom>
        </p:spPr>
      </p:pic>
      <p:pic>
        <p:nvPicPr>
          <p:cNvPr id="9" name="Picture 8">
            <a:extLst>
              <a:ext uri="{FF2B5EF4-FFF2-40B4-BE49-F238E27FC236}">
                <a16:creationId xmlns:a16="http://schemas.microsoft.com/office/drawing/2014/main" id="{1F8D42DC-D10F-4033-900B-4BE20A17AB6F}"/>
              </a:ext>
            </a:extLst>
          </p:cNvPr>
          <p:cNvPicPr>
            <a:picLocks noChangeAspect="1"/>
          </p:cNvPicPr>
          <p:nvPr userDrawn="1"/>
        </p:nvPicPr>
        <p:blipFill>
          <a:blip r:embed="rId15"/>
          <a:stretch>
            <a:fillRect/>
          </a:stretch>
        </p:blipFill>
        <p:spPr>
          <a:xfrm>
            <a:off x="1527048" y="6332337"/>
            <a:ext cx="1606296" cy="413149"/>
          </a:xfrm>
          <a:prstGeom prst="rect">
            <a:avLst/>
          </a:prstGeom>
        </p:spPr>
      </p:pic>
    </p:spTree>
    <p:extLst>
      <p:ext uri="{BB962C8B-B14F-4D97-AF65-F5344CB8AC3E}">
        <p14:creationId xmlns:p14="http://schemas.microsoft.com/office/powerpoint/2010/main" val="109133275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aulcairney.wordpres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fla.org/publications/node/93244?og=4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fla.org/node/93914" TargetMode="External"/><Relationship Id="rId2" Type="http://schemas.openxmlformats.org/officeDocument/2006/relationships/hyperlink" Target="https://www.ifla.org/services-for-parliaments" TargetMode="External"/><Relationship Id="rId1" Type="http://schemas.openxmlformats.org/officeDocument/2006/relationships/slideLayout" Target="../slideLayouts/slideLayout2.xml"/><Relationship Id="rId6" Type="http://schemas.openxmlformats.org/officeDocument/2006/relationships/hyperlink" Target="https://twitter.com/i/lists/1231513967522177026?s=20" TargetMode="External"/><Relationship Id="rId5" Type="http://schemas.openxmlformats.org/officeDocument/2006/relationships/hyperlink" Target="https://informationatwork.eu/" TargetMode="External"/><Relationship Id="rId4" Type="http://schemas.openxmlformats.org/officeDocument/2006/relationships/hyperlink" Target="http://www.linkedin.com/in/iain-watt-info-research"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9DD53-2C36-4EFC-8FA7-4FAE6F39FA57}"/>
              </a:ext>
            </a:extLst>
          </p:cNvPr>
          <p:cNvSpPr>
            <a:spLocks noGrp="1"/>
          </p:cNvSpPr>
          <p:nvPr>
            <p:ph type="ctrTitle"/>
          </p:nvPr>
        </p:nvSpPr>
        <p:spPr/>
        <p:txBody>
          <a:bodyPr>
            <a:normAutofit/>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‘All you need is LOVE’: parliamentary library &amp; research services that </a:t>
            </a:r>
            <a:r>
              <a:rPr lang="en-GB" sz="3200" dirty="0">
                <a:latin typeface="Calibri" panose="020F0502020204030204" pitchFamily="34" charset="0"/>
                <a:ea typeface="Calibri" panose="020F0502020204030204" pitchFamily="34" charset="0"/>
                <a:cs typeface="Times New Roman" panose="02020603050405020304" pitchFamily="18" charset="0"/>
              </a:rPr>
              <a:t>support pa</a:t>
            </a:r>
            <a:r>
              <a:rPr lang="en-GB" sz="3200" dirty="0">
                <a:effectLst/>
                <a:latin typeface="Calibri" panose="020F0502020204030204" pitchFamily="34" charset="0"/>
                <a:ea typeface="Calibri" panose="020F0502020204030204" pitchFamily="34" charset="0"/>
                <a:cs typeface="Times New Roman" panose="02020603050405020304" pitchFamily="18" charset="0"/>
              </a:rPr>
              <a:t>rliaments in winning challenges during times of crisis</a:t>
            </a:r>
            <a:endParaRPr lang="en-GB" sz="3200" dirty="0"/>
          </a:p>
        </p:txBody>
      </p:sp>
      <p:sp>
        <p:nvSpPr>
          <p:cNvPr id="3" name="Subtitle 2">
            <a:extLst>
              <a:ext uri="{FF2B5EF4-FFF2-40B4-BE49-F238E27FC236}">
                <a16:creationId xmlns:a16="http://schemas.microsoft.com/office/drawing/2014/main" id="{E8F528A1-E8AF-464A-BC87-2C13054DDBFA}"/>
              </a:ext>
            </a:extLst>
          </p:cNvPr>
          <p:cNvSpPr>
            <a:spLocks noGrp="1"/>
          </p:cNvSpPr>
          <p:nvPr>
            <p:ph type="subTitle" idx="1"/>
          </p:nvPr>
        </p:nvSpPr>
        <p:spPr/>
        <p:txBody>
          <a:bodyPr/>
          <a:lstStyle/>
          <a:p>
            <a:r>
              <a:rPr lang="en-GB" dirty="0"/>
              <a:t>Iain Watt, Chair of IFLAPARL</a:t>
            </a:r>
          </a:p>
          <a:p>
            <a:r>
              <a:rPr lang="en-GB" dirty="0"/>
              <a:t>Keynote address for the</a:t>
            </a:r>
          </a:p>
          <a:p>
            <a:r>
              <a:rPr lang="en-GB" dirty="0"/>
              <a:t>APLAP Conference, June 2021</a:t>
            </a:r>
          </a:p>
          <a:p>
            <a:endParaRPr lang="en-GB" dirty="0"/>
          </a:p>
        </p:txBody>
      </p:sp>
    </p:spTree>
    <p:extLst>
      <p:ext uri="{BB962C8B-B14F-4D97-AF65-F5344CB8AC3E}">
        <p14:creationId xmlns:p14="http://schemas.microsoft.com/office/powerpoint/2010/main" val="1313973665"/>
      </p:ext>
    </p:extLst>
  </p:cSld>
  <p:clrMapOvr>
    <a:masterClrMapping/>
  </p:clrMapOvr>
  <mc:AlternateContent xmlns:mc="http://schemas.openxmlformats.org/markup-compatibility/2006" xmlns:p14="http://schemas.microsoft.com/office/powerpoint/2010/main">
    <mc:Choice Requires="p14">
      <p:transition spd="slow" p14:dur="2000" advTm="27717"/>
    </mc:Choice>
    <mc:Fallback xmlns="">
      <p:transition spd="slow" advTm="277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4C2DF-34E6-4FB3-8847-C38ADFD3BA5A}"/>
              </a:ext>
            </a:extLst>
          </p:cNvPr>
          <p:cNvSpPr>
            <a:spLocks noGrp="1"/>
          </p:cNvSpPr>
          <p:nvPr>
            <p:ph type="title"/>
          </p:nvPr>
        </p:nvSpPr>
        <p:spPr/>
        <p:txBody>
          <a:bodyPr/>
          <a:lstStyle/>
          <a:p>
            <a:r>
              <a:rPr lang="en-GB" dirty="0"/>
              <a:t>Meeting Member needs in the longer-term</a:t>
            </a:r>
          </a:p>
        </p:txBody>
      </p:sp>
      <p:sp>
        <p:nvSpPr>
          <p:cNvPr id="3" name="Content Placeholder 2">
            <a:extLst>
              <a:ext uri="{FF2B5EF4-FFF2-40B4-BE49-F238E27FC236}">
                <a16:creationId xmlns:a16="http://schemas.microsoft.com/office/drawing/2014/main" id="{31EE9337-31B5-4393-A5BC-65B9C7B99CC9}"/>
              </a:ext>
            </a:extLst>
          </p:cNvPr>
          <p:cNvSpPr>
            <a:spLocks noGrp="1"/>
          </p:cNvSpPr>
          <p:nvPr>
            <p:ph idx="1"/>
          </p:nvPr>
        </p:nvSpPr>
        <p:spPr/>
        <p:txBody>
          <a:bodyPr/>
          <a:lstStyle/>
          <a:p>
            <a:r>
              <a:rPr lang="en-GB" sz="1800" b="0" i="0" u="none" strike="noStrike" baseline="0" dirty="0">
                <a:solidFill>
                  <a:srgbClr val="000000"/>
                </a:solidFill>
                <a:latin typeface="Arial" panose="020B0604020202020204" pitchFamily="34" charset="0"/>
              </a:rPr>
              <a:t>PLRS globally provide diverse functions (sometimes including e.g. public outreach and education etc), and they play both a </a:t>
            </a:r>
            <a:r>
              <a:rPr lang="en-GB" sz="1800" b="1" i="0" u="none" strike="noStrike" baseline="0" dirty="0">
                <a:solidFill>
                  <a:srgbClr val="000000"/>
                </a:solidFill>
                <a:latin typeface="Arial" panose="020B0604020202020204" pitchFamily="34" charset="0"/>
              </a:rPr>
              <a:t>symbolic</a:t>
            </a:r>
            <a:r>
              <a:rPr lang="en-GB" sz="1800" b="0" i="0" u="none" strike="noStrike" baseline="0" dirty="0">
                <a:solidFill>
                  <a:srgbClr val="000000"/>
                </a:solidFill>
                <a:latin typeface="Arial" panose="020B0604020202020204" pitchFamily="34" charset="0"/>
              </a:rPr>
              <a:t> and a </a:t>
            </a:r>
            <a:r>
              <a:rPr lang="en-GB" sz="1800" b="1" i="0" u="none" strike="noStrike" baseline="0" dirty="0">
                <a:solidFill>
                  <a:srgbClr val="000000"/>
                </a:solidFill>
                <a:latin typeface="Arial" panose="020B0604020202020204" pitchFamily="34" charset="0"/>
              </a:rPr>
              <a:t>practical</a:t>
            </a:r>
            <a:r>
              <a:rPr lang="en-GB" sz="1800" b="0" i="0" u="none" strike="noStrike" baseline="0" dirty="0">
                <a:solidFill>
                  <a:srgbClr val="000000"/>
                </a:solidFill>
                <a:latin typeface="Arial" panose="020B0604020202020204" pitchFamily="34" charset="0"/>
              </a:rPr>
              <a:t> role for the parliament.</a:t>
            </a:r>
          </a:p>
          <a:p>
            <a:r>
              <a:rPr lang="en-GB" sz="1800" dirty="0">
                <a:solidFill>
                  <a:srgbClr val="000000"/>
                </a:solidFill>
                <a:latin typeface="Arial" panose="020B0604020202020204" pitchFamily="34" charset="0"/>
              </a:rPr>
              <a:t>I wish to focus on a </a:t>
            </a:r>
            <a:r>
              <a:rPr lang="en-GB" sz="1800" b="1" dirty="0">
                <a:solidFill>
                  <a:srgbClr val="000000"/>
                </a:solidFill>
                <a:latin typeface="Arial" panose="020B0604020202020204" pitchFamily="34" charset="0"/>
              </a:rPr>
              <a:t>practical function </a:t>
            </a:r>
            <a:r>
              <a:rPr lang="en-GB" sz="1800" dirty="0">
                <a:solidFill>
                  <a:srgbClr val="000000"/>
                </a:solidFill>
                <a:latin typeface="Arial" panose="020B0604020202020204" pitchFamily="34" charset="0"/>
              </a:rPr>
              <a:t>which is common to all </a:t>
            </a:r>
            <a:r>
              <a:rPr lang="en-GB" sz="1800" b="0" i="0" u="none" strike="noStrike" baseline="0" dirty="0">
                <a:solidFill>
                  <a:srgbClr val="000000"/>
                </a:solidFill>
                <a:latin typeface="Arial" panose="020B0604020202020204" pitchFamily="34" charset="0"/>
              </a:rPr>
              <a:t>PLRS - </a:t>
            </a:r>
            <a:r>
              <a:rPr lang="en-GB" sz="1800" b="1" i="0" u="none" strike="noStrike" baseline="0" dirty="0">
                <a:solidFill>
                  <a:srgbClr val="000000"/>
                </a:solidFill>
                <a:latin typeface="Arial" panose="020B0604020202020204" pitchFamily="34" charset="0"/>
              </a:rPr>
              <a:t>the provision of evidence for parliamentary work on policy and legislation</a:t>
            </a:r>
            <a:r>
              <a:rPr lang="en-GB" sz="1800" b="0" i="0" u="none" strike="noStrike" baseline="0" dirty="0">
                <a:solidFill>
                  <a:srgbClr val="000000"/>
                </a:solidFill>
                <a:latin typeface="Arial" panose="020B0604020202020204" pitchFamily="34" charset="0"/>
              </a:rPr>
              <a:t>. </a:t>
            </a:r>
          </a:p>
          <a:p>
            <a:pPr lvl="1"/>
            <a:r>
              <a:rPr lang="en-GB" sz="1400" b="0" i="0" u="none" strike="noStrike" baseline="0" dirty="0">
                <a:solidFill>
                  <a:srgbClr val="000000"/>
                </a:solidFill>
                <a:latin typeface="Arial" panose="020B0604020202020204" pitchFamily="34" charset="0"/>
              </a:rPr>
              <a:t>‘Evidence’ corresponds to what the IFLA/IPU ‘Guidelines for parliamentary research services’ describes as the ultimate reason for creating a research service: the provision of </a:t>
            </a:r>
          </a:p>
          <a:p>
            <a:pPr marL="914400" lvl="2" indent="0">
              <a:buNone/>
            </a:pPr>
            <a:r>
              <a:rPr lang="en-GB" sz="1400" b="0" i="0" u="none" strike="noStrike" baseline="0" dirty="0">
                <a:solidFill>
                  <a:srgbClr val="000000"/>
                </a:solidFill>
                <a:latin typeface="Arial" panose="020B0604020202020204" pitchFamily="34" charset="0"/>
              </a:rPr>
              <a:t>‘non-partisan and balanced analysis that is adapted to the needs of parliamentarians’ </a:t>
            </a:r>
          </a:p>
          <a:p>
            <a:pPr lvl="1"/>
            <a:r>
              <a:rPr lang="en-GB" sz="1400" b="0" i="0" u="none" strike="noStrike" baseline="0" dirty="0">
                <a:solidFill>
                  <a:srgbClr val="000000"/>
                </a:solidFill>
                <a:latin typeface="Arial" panose="020B0604020202020204" pitchFamily="34" charset="0"/>
              </a:rPr>
              <a:t>The Guidelines refer to ‘developing, assessing and voting legislation’ as a ‘key role’ for Members. They note that Members also hold ‘governments to account’ and ‘scrutinize the activities of governments’. In relation to these core activities of Members, on legislation and policy issues, the core work of parliamentary research and library services is to provide ‘authoritative and concise material’ i.e. </a:t>
            </a:r>
            <a:r>
              <a:rPr lang="en-GB" sz="1400" b="1" i="0" u="none" strike="noStrike" baseline="0" dirty="0">
                <a:solidFill>
                  <a:srgbClr val="000000"/>
                </a:solidFill>
                <a:latin typeface="Arial" panose="020B0604020202020204" pitchFamily="34" charset="0"/>
              </a:rPr>
              <a:t>evidence</a:t>
            </a:r>
            <a:r>
              <a:rPr lang="en-GB" sz="1400" b="0" i="0" u="none" strike="noStrike" baseline="0" dirty="0">
                <a:solidFill>
                  <a:srgbClr val="000000"/>
                </a:solidFill>
                <a:latin typeface="Arial" panose="020B0604020202020204" pitchFamily="34" charset="0"/>
              </a:rPr>
              <a:t>. </a:t>
            </a:r>
            <a:endParaRPr lang="en-GB" dirty="0"/>
          </a:p>
        </p:txBody>
      </p:sp>
      <p:sp>
        <p:nvSpPr>
          <p:cNvPr id="4" name="Footer Placeholder 3">
            <a:extLst>
              <a:ext uri="{FF2B5EF4-FFF2-40B4-BE49-F238E27FC236}">
                <a16:creationId xmlns:a16="http://schemas.microsoft.com/office/drawing/2014/main" id="{0BB21C82-F2B2-4278-AAD9-B703F7EF97A7}"/>
              </a:ext>
            </a:extLst>
          </p:cNvPr>
          <p:cNvSpPr>
            <a:spLocks noGrp="1"/>
          </p:cNvSpPr>
          <p:nvPr>
            <p:ph type="ftr" sz="quarter" idx="11"/>
          </p:nvPr>
        </p:nvSpPr>
        <p:spPr/>
        <p:txBody>
          <a:bodyPr/>
          <a:lstStyle/>
          <a:p>
            <a:pPr algn="ctr"/>
            <a:r>
              <a:rPr lang="en-US" dirty="0"/>
              <a:t>Slide </a:t>
            </a:r>
            <a:fld id="{F2716537-2B2A-4DD5-B931-E0350B70B434}" type="slidenum">
              <a:rPr lang="en-US" smtClean="0"/>
              <a:pPr algn="ctr"/>
              <a:t>10</a:t>
            </a:fld>
            <a:endParaRPr lang="en-US" dirty="0"/>
          </a:p>
        </p:txBody>
      </p:sp>
    </p:spTree>
    <p:extLst>
      <p:ext uri="{BB962C8B-B14F-4D97-AF65-F5344CB8AC3E}">
        <p14:creationId xmlns:p14="http://schemas.microsoft.com/office/powerpoint/2010/main" val="1612317317"/>
      </p:ext>
    </p:extLst>
  </p:cSld>
  <p:clrMapOvr>
    <a:masterClrMapping/>
  </p:clrMapOvr>
  <mc:AlternateContent xmlns:mc="http://schemas.openxmlformats.org/markup-compatibility/2006" xmlns:p14="http://schemas.microsoft.com/office/powerpoint/2010/main">
    <mc:Choice Requires="p14">
      <p:transition spd="slow" p14:dur="2000" advTm="29255"/>
    </mc:Choice>
    <mc:Fallback xmlns="">
      <p:transition spd="slow" advTm="2925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Parliamentary library &amp; research services, the provision of evidence and UN SDG 16</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a:bodyPr>
          <a:lstStyle/>
          <a:p>
            <a:r>
              <a:rPr lang="en-GB" altLang="en-US" sz="2200" dirty="0"/>
              <a:t>Main contributions of PLRS to SDG 16</a:t>
            </a:r>
          </a:p>
          <a:p>
            <a:pPr lvl="1"/>
            <a:r>
              <a:rPr lang="en-GB" altLang="en-US" sz="2000" dirty="0"/>
              <a:t>Facilitate increased accountability of government and parliamentary decisions based on high-quality, objective and non-partisan information</a:t>
            </a:r>
          </a:p>
          <a:p>
            <a:pPr lvl="1"/>
            <a:r>
              <a:rPr lang="en-GB" altLang="en-US" sz="2000" dirty="0"/>
              <a:t>Promote inclusivity through services to all Members of parliament, not only the most powerful parties or Members. </a:t>
            </a:r>
          </a:p>
          <a:p>
            <a:pPr lvl="1"/>
            <a:r>
              <a:rPr lang="en-GB" altLang="en-US" sz="2000" dirty="0"/>
              <a:t>In so far as their information is shared with citizens, this increases transparency and facilitates informed citizen participation and exchange with Members</a:t>
            </a:r>
          </a:p>
          <a:p>
            <a:r>
              <a:rPr lang="en-GB" altLang="en-US" sz="2000" dirty="0"/>
              <a:t>Contribution may not be intentional – SDGs are politically sensitive in some parliaments and in those cases any plan by the parliamentary library to support them would be considered partisan – completely inappropriate</a:t>
            </a:r>
          </a:p>
          <a:p>
            <a:r>
              <a:rPr lang="en-GB" altLang="en-US" sz="2000" dirty="0"/>
              <a:t>SDG 16 may drive increased Member/Parliament/Government accountability for the use of evidence in policy decisions – indirectly drive demand for evidence capacity of PLRS</a:t>
            </a:r>
          </a:p>
        </p:txBody>
      </p:sp>
      <p:sp>
        <p:nvSpPr>
          <p:cNvPr id="6" name="Footer Placeholder 3">
            <a:extLst>
              <a:ext uri="{FF2B5EF4-FFF2-40B4-BE49-F238E27FC236}">
                <a16:creationId xmlns:a16="http://schemas.microsoft.com/office/drawing/2014/main" id="{D6C46220-D0F6-4A15-85DE-5A5F4B26FFC8}"/>
              </a:ext>
            </a:extLst>
          </p:cNvPr>
          <p:cNvSpPr>
            <a:spLocks noGrp="1"/>
          </p:cNvSpPr>
          <p:nvPr>
            <p:ph type="ftr" sz="quarter" idx="11"/>
          </p:nvPr>
        </p:nvSpPr>
        <p:spPr>
          <a:xfrm>
            <a:off x="4038600" y="6356350"/>
            <a:ext cx="4114800" cy="365125"/>
          </a:xfrm>
        </p:spPr>
        <p:txBody>
          <a:bodyPr/>
          <a:lstStyle/>
          <a:p>
            <a:pPr algn="ctr"/>
            <a:r>
              <a:rPr lang="en-US" dirty="0"/>
              <a:t>Slide </a:t>
            </a:r>
            <a:fld id="{F2716537-2B2A-4DD5-B931-E0350B70B434}" type="slidenum">
              <a:rPr lang="en-US" smtClean="0"/>
              <a:pPr algn="ctr"/>
              <a:t>11</a:t>
            </a:fld>
            <a:endParaRPr lang="en-US" dirty="0"/>
          </a:p>
        </p:txBody>
      </p:sp>
    </p:spTree>
    <p:extLst>
      <p:ext uri="{BB962C8B-B14F-4D97-AF65-F5344CB8AC3E}">
        <p14:creationId xmlns:p14="http://schemas.microsoft.com/office/powerpoint/2010/main" val="294730708"/>
      </p:ext>
    </p:extLst>
  </p:cSld>
  <p:clrMapOvr>
    <a:masterClrMapping/>
  </p:clrMapOvr>
  <mc:AlternateContent xmlns:mc="http://schemas.openxmlformats.org/markup-compatibility/2006" xmlns:p14="http://schemas.microsoft.com/office/powerpoint/2010/main">
    <mc:Choice Requires="p14">
      <p:transition spd="slow" p14:dur="2000" advTm="60150"/>
    </mc:Choice>
    <mc:Fallback xmlns="">
      <p:transition spd="slow" advTm="6015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Evidence-based policymaking ‘EBPM’</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a:bodyPr>
          <a:lstStyle/>
          <a:p>
            <a:r>
              <a:rPr lang="en-US" altLang="en-US" sz="2400" dirty="0"/>
              <a:t>EBPM - probable origin in medicine and health policy, applied more widely from 1990’s</a:t>
            </a:r>
          </a:p>
          <a:p>
            <a:r>
              <a:rPr lang="en-US" altLang="en-US" sz="2400" dirty="0"/>
              <a:t>Simple description:</a:t>
            </a:r>
          </a:p>
          <a:p>
            <a:pPr lvl="1"/>
            <a:r>
              <a:rPr lang="en-US" altLang="en-US" sz="2200" dirty="0"/>
              <a:t>Belief that policy can and should be determined by evidence</a:t>
            </a:r>
          </a:p>
          <a:p>
            <a:pPr lvl="1"/>
            <a:r>
              <a:rPr lang="en-US" altLang="en-US" sz="2200" dirty="0"/>
              <a:t>A linear process: problem identified – evidence generated – evidence used to set policy</a:t>
            </a:r>
          </a:p>
          <a:p>
            <a:r>
              <a:rPr lang="en-US" altLang="en-US" sz="2400" dirty="0"/>
              <a:t>(This model is close to the classic – simplistic, mythical - view of how PLRS serve parliaments). </a:t>
            </a:r>
          </a:p>
          <a:p>
            <a:r>
              <a:rPr lang="en-US" altLang="en-US" sz="2400" dirty="0"/>
              <a:t>Academic studies express severe doubts that the EBPM model is real description of policy process or feasible for many policy areas – reality much more messy</a:t>
            </a:r>
          </a:p>
          <a:p>
            <a:endParaRPr lang="en-US" altLang="en-US" sz="2400" dirty="0"/>
          </a:p>
        </p:txBody>
      </p:sp>
      <p:sp>
        <p:nvSpPr>
          <p:cNvPr id="4" name="Footer Placeholder 3">
            <a:extLst>
              <a:ext uri="{FF2B5EF4-FFF2-40B4-BE49-F238E27FC236}">
                <a16:creationId xmlns:a16="http://schemas.microsoft.com/office/drawing/2014/main" id="{0BBC4E49-FEEE-4749-A50A-C8CEF28C847E}"/>
              </a:ext>
            </a:extLst>
          </p:cNvPr>
          <p:cNvSpPr>
            <a:spLocks noGrp="1"/>
          </p:cNvSpPr>
          <p:nvPr>
            <p:ph type="ftr" sz="quarter" idx="11"/>
          </p:nvPr>
        </p:nvSpPr>
        <p:spPr/>
        <p:txBody>
          <a:bodyPr/>
          <a:lstStyle/>
          <a:p>
            <a:r>
              <a:rPr lang="en-GB" dirty="0"/>
              <a:t>Iain Watt, Government Libraries conference, December 2019</a:t>
            </a:r>
            <a:endParaRPr lang="en-US" dirty="0"/>
          </a:p>
        </p:txBody>
      </p:sp>
      <p:sp>
        <p:nvSpPr>
          <p:cNvPr id="5" name="Slide Number Placeholder 4">
            <a:extLst>
              <a:ext uri="{FF2B5EF4-FFF2-40B4-BE49-F238E27FC236}">
                <a16:creationId xmlns:a16="http://schemas.microsoft.com/office/drawing/2014/main" id="{F838E2E1-0FA3-4F75-981D-6DECDC47BA28}"/>
              </a:ext>
            </a:extLst>
          </p:cNvPr>
          <p:cNvSpPr>
            <a:spLocks noGrp="1"/>
          </p:cNvSpPr>
          <p:nvPr>
            <p:ph type="sldNum" sz="quarter" idx="4294967295"/>
          </p:nvPr>
        </p:nvSpPr>
        <p:spPr>
          <a:xfrm>
            <a:off x="8610600" y="6356350"/>
            <a:ext cx="2743200" cy="365125"/>
          </a:xfrm>
        </p:spPr>
        <p:txBody>
          <a:bodyPr/>
          <a:lstStyle/>
          <a:p>
            <a:fld id="{D57F1E4F-1CFF-5643-939E-217C01CDF565}" type="slidenum">
              <a:rPr lang="en-US" smtClean="0"/>
              <a:pPr/>
              <a:t>12</a:t>
            </a:fld>
            <a:endParaRPr lang="en-US" dirty="0"/>
          </a:p>
        </p:txBody>
      </p:sp>
      <p:sp>
        <p:nvSpPr>
          <p:cNvPr id="7" name="TextBox 6">
            <a:extLst>
              <a:ext uri="{FF2B5EF4-FFF2-40B4-BE49-F238E27FC236}">
                <a16:creationId xmlns:a16="http://schemas.microsoft.com/office/drawing/2014/main" id="{F38568A5-8E30-4667-9817-A63AE4DC7858}"/>
              </a:ext>
            </a:extLst>
          </p:cNvPr>
          <p:cNvSpPr txBox="1"/>
          <p:nvPr/>
        </p:nvSpPr>
        <p:spPr>
          <a:xfrm>
            <a:off x="6885432" y="5715298"/>
            <a:ext cx="4376928" cy="461665"/>
          </a:xfrm>
          <a:prstGeom prst="rect">
            <a:avLst/>
          </a:prstGeom>
          <a:noFill/>
          <a:ln>
            <a:solidFill>
              <a:schemeClr val="accent1"/>
            </a:solidFill>
          </a:ln>
        </p:spPr>
        <p:txBody>
          <a:bodyPr wrap="square" rtlCol="0">
            <a:spAutoFit/>
          </a:bodyPr>
          <a:lstStyle/>
          <a:p>
            <a:r>
              <a:rPr lang="en-US" altLang="en-US" sz="1200" dirty="0"/>
              <a:t>On EBPM and politics around EBPM, see especially the work of Professor Paul Cairney: </a:t>
            </a:r>
            <a:r>
              <a:rPr lang="en-US" altLang="en-US" sz="1200" dirty="0">
                <a:hlinkClick r:id="rId2"/>
              </a:rPr>
              <a:t>https://paulcairney.wordpress.com/</a:t>
            </a:r>
            <a:endParaRPr lang="en-GB" sz="1200" dirty="0"/>
          </a:p>
        </p:txBody>
      </p:sp>
    </p:spTree>
    <p:extLst>
      <p:ext uri="{BB962C8B-B14F-4D97-AF65-F5344CB8AC3E}">
        <p14:creationId xmlns:p14="http://schemas.microsoft.com/office/powerpoint/2010/main" val="3445447418"/>
      </p:ext>
    </p:extLst>
  </p:cSld>
  <p:clrMapOvr>
    <a:masterClrMapping/>
  </p:clrMapOvr>
  <mc:AlternateContent xmlns:mc="http://schemas.openxmlformats.org/markup-compatibility/2006" xmlns:p14="http://schemas.microsoft.com/office/powerpoint/2010/main">
    <mc:Choice Requires="p14">
      <p:transition spd="slow" p14:dur="2000" advTm="38164"/>
    </mc:Choice>
    <mc:Fallback xmlns="">
      <p:transition spd="slow" advTm="3816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‘Evidence-influenced policy’ &amp; politics of EBPM</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a:bodyPr>
          <a:lstStyle/>
          <a:p>
            <a:r>
              <a:rPr lang="en-US" altLang="en-US" sz="2400" dirty="0"/>
              <a:t>Politicians must use shortcuts to reach decisions – ‘comprehensive rationality’ is not viable, rather ‘bounded rationality’</a:t>
            </a:r>
          </a:p>
          <a:p>
            <a:pPr marL="457200" lvl="1" indent="0">
              <a:buNone/>
            </a:pPr>
            <a:r>
              <a:rPr lang="en-US" altLang="en-US" sz="2200" dirty="0"/>
              <a:t>“organisations cannot generate all relevant information and policymakers cannot process all of the information available to them” Cairney, 2016</a:t>
            </a:r>
          </a:p>
          <a:p>
            <a:r>
              <a:rPr lang="en-US" altLang="en-US" sz="2400" dirty="0"/>
              <a:t>Many sources and players in policy formation</a:t>
            </a:r>
          </a:p>
          <a:p>
            <a:r>
              <a:rPr lang="en-US" altLang="en-US" sz="2400" dirty="0"/>
              <a:t>There is a policy process which itself needs to be understood (the science of policy) and engaged with by anyone who offers evidence – including PLRS</a:t>
            </a:r>
          </a:p>
        </p:txBody>
      </p:sp>
      <p:sp>
        <p:nvSpPr>
          <p:cNvPr id="4" name="Footer Placeholder 3">
            <a:extLst>
              <a:ext uri="{FF2B5EF4-FFF2-40B4-BE49-F238E27FC236}">
                <a16:creationId xmlns:a16="http://schemas.microsoft.com/office/drawing/2014/main" id="{0BBC4E49-FEEE-4749-A50A-C8CEF28C847E}"/>
              </a:ext>
            </a:extLst>
          </p:cNvPr>
          <p:cNvSpPr>
            <a:spLocks noGrp="1"/>
          </p:cNvSpPr>
          <p:nvPr>
            <p:ph type="ftr" sz="quarter" idx="11"/>
          </p:nvPr>
        </p:nvSpPr>
        <p:spPr/>
        <p:txBody>
          <a:bodyPr/>
          <a:lstStyle/>
          <a:p>
            <a:r>
              <a:rPr lang="en-GB" dirty="0"/>
              <a:t>Iain Watt, Government Libraries conference, December 2019</a:t>
            </a:r>
            <a:endParaRPr lang="en-US" dirty="0"/>
          </a:p>
        </p:txBody>
      </p:sp>
      <p:sp>
        <p:nvSpPr>
          <p:cNvPr id="5" name="Slide Number Placeholder 4">
            <a:extLst>
              <a:ext uri="{FF2B5EF4-FFF2-40B4-BE49-F238E27FC236}">
                <a16:creationId xmlns:a16="http://schemas.microsoft.com/office/drawing/2014/main" id="{F838E2E1-0FA3-4F75-981D-6DECDC47BA28}"/>
              </a:ext>
            </a:extLst>
          </p:cNvPr>
          <p:cNvSpPr>
            <a:spLocks noGrp="1"/>
          </p:cNvSpPr>
          <p:nvPr>
            <p:ph type="sldNum" sz="quarter" idx="4294967295"/>
          </p:nvPr>
        </p:nvSpPr>
        <p:spPr>
          <a:xfrm>
            <a:off x="8610600" y="6356350"/>
            <a:ext cx="2743200" cy="365125"/>
          </a:xfrm>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463103365"/>
      </p:ext>
    </p:extLst>
  </p:cSld>
  <p:clrMapOvr>
    <a:masterClrMapping/>
  </p:clrMapOvr>
  <mc:AlternateContent xmlns:mc="http://schemas.openxmlformats.org/markup-compatibility/2006" xmlns:p14="http://schemas.microsoft.com/office/powerpoint/2010/main">
    <mc:Choice Requires="p14">
      <p:transition spd="slow" p14:dur="2000" advTm="76061"/>
    </mc:Choice>
    <mc:Fallback xmlns="">
      <p:transition spd="slow" advTm="7606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Evidence-influenced policy in parliaments</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a:bodyPr>
          <a:lstStyle/>
          <a:p>
            <a:r>
              <a:rPr lang="en-US" altLang="en-US" sz="2400" dirty="0"/>
              <a:t>Recent work by academics on how Members really use ‘evidence’ and experience of externally-managed EBPM projects in parliaments:-</a:t>
            </a:r>
          </a:p>
          <a:p>
            <a:pPr lvl="1"/>
            <a:r>
              <a:rPr lang="en-US" altLang="en-US" sz="2000" dirty="0"/>
              <a:t>Members are not consistent seekers of scientific evidence </a:t>
            </a:r>
          </a:p>
          <a:p>
            <a:pPr lvl="1"/>
            <a:r>
              <a:rPr lang="en-US" altLang="en-US" sz="2000" dirty="0"/>
              <a:t>‘Evidence’ in parliaments has broad definition – not only science</a:t>
            </a:r>
          </a:p>
          <a:p>
            <a:pPr lvl="1"/>
            <a:r>
              <a:rPr lang="en-US" altLang="en-US" sz="2000" dirty="0"/>
              <a:t>Members can focus only on a limited range of topics, and they apply many forms of ‘evidence’ to deal with them – as well as political judgement </a:t>
            </a:r>
          </a:p>
          <a:p>
            <a:pPr lvl="2"/>
            <a:r>
              <a:rPr lang="en-US" altLang="en-US" sz="1800" dirty="0"/>
              <a:t>This is not a flaw: evidence is rarely clear, simple, especially on policy solutions</a:t>
            </a:r>
          </a:p>
          <a:p>
            <a:pPr marL="1371600" lvl="3" indent="0">
              <a:buNone/>
            </a:pPr>
            <a:r>
              <a:rPr lang="en-US" altLang="en-US" dirty="0"/>
              <a:t>“politicians will necessarily be in the business of making political judgements rather than merely rational assessments” Crewe, 2015</a:t>
            </a:r>
          </a:p>
        </p:txBody>
      </p:sp>
      <p:sp>
        <p:nvSpPr>
          <p:cNvPr id="4" name="Footer Placeholder 3">
            <a:extLst>
              <a:ext uri="{FF2B5EF4-FFF2-40B4-BE49-F238E27FC236}">
                <a16:creationId xmlns:a16="http://schemas.microsoft.com/office/drawing/2014/main" id="{0BBC4E49-FEEE-4749-A50A-C8CEF28C847E}"/>
              </a:ext>
            </a:extLst>
          </p:cNvPr>
          <p:cNvSpPr>
            <a:spLocks noGrp="1"/>
          </p:cNvSpPr>
          <p:nvPr>
            <p:ph type="ftr" sz="quarter" idx="11"/>
          </p:nvPr>
        </p:nvSpPr>
        <p:spPr/>
        <p:txBody>
          <a:bodyPr/>
          <a:lstStyle/>
          <a:p>
            <a:r>
              <a:rPr lang="en-GB" dirty="0"/>
              <a:t>Iain Watt, Government Libraries conference, December 2019</a:t>
            </a:r>
            <a:endParaRPr lang="en-US" dirty="0"/>
          </a:p>
        </p:txBody>
      </p:sp>
      <p:sp>
        <p:nvSpPr>
          <p:cNvPr id="5" name="Slide Number Placeholder 4">
            <a:extLst>
              <a:ext uri="{FF2B5EF4-FFF2-40B4-BE49-F238E27FC236}">
                <a16:creationId xmlns:a16="http://schemas.microsoft.com/office/drawing/2014/main" id="{F838E2E1-0FA3-4F75-981D-6DECDC47BA28}"/>
              </a:ext>
            </a:extLst>
          </p:cNvPr>
          <p:cNvSpPr>
            <a:spLocks noGrp="1"/>
          </p:cNvSpPr>
          <p:nvPr>
            <p:ph type="sldNum" sz="quarter" idx="4294967295"/>
          </p:nvPr>
        </p:nvSpPr>
        <p:spPr>
          <a:xfrm>
            <a:off x="8610600" y="6356350"/>
            <a:ext cx="2743200" cy="365125"/>
          </a:xfrm>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911197548"/>
      </p:ext>
    </p:extLst>
  </p:cSld>
  <p:clrMapOvr>
    <a:masterClrMapping/>
  </p:clrMapOvr>
  <mc:AlternateContent xmlns:mc="http://schemas.openxmlformats.org/markup-compatibility/2006" xmlns:p14="http://schemas.microsoft.com/office/powerpoint/2010/main">
    <mc:Choice Requires="p14">
      <p:transition spd="slow" p14:dur="2000" advTm="50159"/>
    </mc:Choice>
    <mc:Fallback xmlns="">
      <p:transition spd="slow" advTm="5015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Evidence-influenced policy in parliaments</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a:bodyPr>
          <a:lstStyle/>
          <a:p>
            <a:pPr marL="0" indent="0">
              <a:buNone/>
            </a:pPr>
            <a:r>
              <a:rPr lang="en-US" altLang="en-US" sz="2400" dirty="0"/>
              <a:t>Academic conclusions on EBPM in parliaments, relevant to PLRS:</a:t>
            </a:r>
          </a:p>
          <a:p>
            <a:r>
              <a:rPr lang="en-US" altLang="en-US" sz="2400" dirty="0"/>
              <a:t>Standard academic/scientific communication unlikely to connect with Members</a:t>
            </a:r>
          </a:p>
          <a:p>
            <a:pPr lvl="1"/>
            <a:r>
              <a:rPr lang="en-US" altLang="en-US" sz="2000" dirty="0"/>
              <a:t>Library content?</a:t>
            </a:r>
          </a:p>
          <a:p>
            <a:pPr lvl="1"/>
            <a:r>
              <a:rPr lang="en-US" altLang="en-US" sz="2000" dirty="0"/>
              <a:t>Typical parliamentary research reports?</a:t>
            </a:r>
          </a:p>
          <a:p>
            <a:r>
              <a:rPr lang="en-US" altLang="en-US" sz="2400" dirty="0"/>
              <a:t>What is needed:</a:t>
            </a:r>
          </a:p>
          <a:p>
            <a:pPr lvl="1"/>
            <a:r>
              <a:rPr lang="en-US" altLang="en-US" dirty="0"/>
              <a:t>Timeliness, Clarity, Accessibility, Adapted to parliamentary needs</a:t>
            </a:r>
          </a:p>
          <a:p>
            <a:endParaRPr lang="en-US" altLang="en-US" dirty="0"/>
          </a:p>
          <a:p>
            <a:pPr lvl="1"/>
            <a:endParaRPr lang="en-US" altLang="en-US" dirty="0"/>
          </a:p>
          <a:p>
            <a:pPr marL="0" indent="0">
              <a:buNone/>
            </a:pPr>
            <a:endParaRPr lang="en-US" altLang="en-US" sz="2400" dirty="0"/>
          </a:p>
        </p:txBody>
      </p:sp>
      <p:sp>
        <p:nvSpPr>
          <p:cNvPr id="4" name="Footer Placeholder 3">
            <a:extLst>
              <a:ext uri="{FF2B5EF4-FFF2-40B4-BE49-F238E27FC236}">
                <a16:creationId xmlns:a16="http://schemas.microsoft.com/office/drawing/2014/main" id="{0BBC4E49-FEEE-4749-A50A-C8CEF28C847E}"/>
              </a:ext>
            </a:extLst>
          </p:cNvPr>
          <p:cNvSpPr>
            <a:spLocks noGrp="1"/>
          </p:cNvSpPr>
          <p:nvPr>
            <p:ph type="ftr" sz="quarter" idx="11"/>
          </p:nvPr>
        </p:nvSpPr>
        <p:spPr/>
        <p:txBody>
          <a:bodyPr/>
          <a:lstStyle/>
          <a:p>
            <a:r>
              <a:rPr lang="en-GB" dirty="0"/>
              <a:t>Iain Watt, Government Libraries conference, December 2019</a:t>
            </a:r>
            <a:endParaRPr lang="en-US" dirty="0"/>
          </a:p>
        </p:txBody>
      </p:sp>
      <p:sp>
        <p:nvSpPr>
          <p:cNvPr id="5" name="Slide Number Placeholder 4">
            <a:extLst>
              <a:ext uri="{FF2B5EF4-FFF2-40B4-BE49-F238E27FC236}">
                <a16:creationId xmlns:a16="http://schemas.microsoft.com/office/drawing/2014/main" id="{F838E2E1-0FA3-4F75-981D-6DECDC47BA28}"/>
              </a:ext>
            </a:extLst>
          </p:cNvPr>
          <p:cNvSpPr>
            <a:spLocks noGrp="1"/>
          </p:cNvSpPr>
          <p:nvPr>
            <p:ph type="sldNum" sz="quarter" idx="4294967295"/>
          </p:nvPr>
        </p:nvSpPr>
        <p:spPr>
          <a:xfrm>
            <a:off x="8610600" y="6356350"/>
            <a:ext cx="2743200" cy="365125"/>
          </a:xfrm>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729317974"/>
      </p:ext>
    </p:extLst>
  </p:cSld>
  <p:clrMapOvr>
    <a:masterClrMapping/>
  </p:clrMapOvr>
  <mc:AlternateContent xmlns:mc="http://schemas.openxmlformats.org/markup-compatibility/2006" xmlns:p14="http://schemas.microsoft.com/office/powerpoint/2010/main">
    <mc:Choice Requires="p14">
      <p:transition spd="slow" p14:dur="2000" advTm="47069"/>
    </mc:Choice>
    <mc:Fallback xmlns="">
      <p:transition spd="slow" advTm="4706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40A8-C3EE-4188-AC7E-CF94D68E2FF7}"/>
              </a:ext>
            </a:extLst>
          </p:cNvPr>
          <p:cNvSpPr>
            <a:spLocks noGrp="1"/>
          </p:cNvSpPr>
          <p:nvPr>
            <p:ph type="title"/>
          </p:nvPr>
        </p:nvSpPr>
        <p:spPr/>
        <p:txBody>
          <a:bodyPr/>
          <a:lstStyle/>
          <a:p>
            <a:r>
              <a:rPr lang="en-GB" dirty="0"/>
              <a:t>African parliaments have applied EPBM approach in development projects</a:t>
            </a:r>
          </a:p>
        </p:txBody>
      </p:sp>
      <p:sp>
        <p:nvSpPr>
          <p:cNvPr id="3" name="Content Placeholder 2">
            <a:extLst>
              <a:ext uri="{FF2B5EF4-FFF2-40B4-BE49-F238E27FC236}">
                <a16:creationId xmlns:a16="http://schemas.microsoft.com/office/drawing/2014/main" id="{F4C69F4B-6C78-4C79-A364-BE899950ED9A}"/>
              </a:ext>
            </a:extLst>
          </p:cNvPr>
          <p:cNvSpPr>
            <a:spLocks noGrp="1"/>
          </p:cNvSpPr>
          <p:nvPr>
            <p:ph idx="1"/>
          </p:nvPr>
        </p:nvSpPr>
        <p:spPr/>
        <p:txBody>
          <a:bodyPr>
            <a:normAutofit/>
          </a:bodyPr>
          <a:lstStyle/>
          <a:p>
            <a:r>
              <a:rPr lang="en-US" altLang="en-US" sz="2400" b="1" dirty="0"/>
              <a:t>EBPM itself did not offer new ways of working to parliamentary library &amp; research services</a:t>
            </a:r>
            <a:r>
              <a:rPr lang="en-US" altLang="en-US" sz="2400" dirty="0"/>
              <a:t>, but the concept validated the service and built support for it</a:t>
            </a:r>
          </a:p>
          <a:p>
            <a:r>
              <a:rPr lang="en-US" altLang="en-US" sz="2400" dirty="0"/>
              <a:t>Practical lessons from Africa (and elsewhere) </a:t>
            </a:r>
          </a:p>
          <a:p>
            <a:pPr lvl="1"/>
            <a:r>
              <a:rPr lang="en-US" altLang="en-US" sz="2000" dirty="0"/>
              <a:t>Using ‘SciComm’ methods to make parliamentary research accessible to core clients</a:t>
            </a:r>
          </a:p>
          <a:p>
            <a:pPr lvl="1"/>
            <a:r>
              <a:rPr lang="en-US" altLang="en-US" sz="2000" dirty="0"/>
              <a:t>Value of public communication of parliamentary research, to build public knowledge of evidence and to help ‘frame’ the issue [and to reach Members indirectly]</a:t>
            </a:r>
          </a:p>
          <a:p>
            <a:pPr lvl="1"/>
            <a:r>
              <a:rPr lang="en-US" altLang="en-US" sz="2000" dirty="0"/>
              <a:t>Importance of ‘policy networks’ – linking PLRS and Members with expert policy communities. PLRS as ‘boundary-spanner’</a:t>
            </a:r>
          </a:p>
          <a:p>
            <a:pPr lvl="1"/>
            <a:r>
              <a:rPr lang="en-US" altLang="en-US" sz="2000" dirty="0"/>
              <a:t>Evidence translation/transfer happens best through personal contacts, long-term relationships and trust.</a:t>
            </a:r>
          </a:p>
          <a:p>
            <a:pPr lvl="1"/>
            <a:r>
              <a:rPr lang="en-US" altLang="en-US" sz="2000" dirty="0"/>
              <a:t>Worth engaging in direct interaction with experts, by PLRS staff and/or by Members themselves (co-production, including co-design) </a:t>
            </a:r>
          </a:p>
          <a:p>
            <a:pPr lvl="1"/>
            <a:endParaRPr lang="en-US" altLang="en-US" sz="2000" dirty="0"/>
          </a:p>
          <a:p>
            <a:pPr lvl="1"/>
            <a:endParaRPr lang="en-US" altLang="en-US" sz="2000" dirty="0"/>
          </a:p>
          <a:p>
            <a:pPr lvl="1"/>
            <a:endParaRPr lang="en-US" altLang="en-US" sz="2000" dirty="0"/>
          </a:p>
          <a:p>
            <a:pPr lvl="1"/>
            <a:endParaRPr lang="en-US" altLang="en-US" dirty="0"/>
          </a:p>
          <a:p>
            <a:endParaRPr lang="en-US" altLang="en-US" sz="2800" dirty="0"/>
          </a:p>
          <a:p>
            <a:endParaRPr lang="en-GB" dirty="0"/>
          </a:p>
        </p:txBody>
      </p:sp>
      <p:sp>
        <p:nvSpPr>
          <p:cNvPr id="4" name="Footer Placeholder 3">
            <a:extLst>
              <a:ext uri="{FF2B5EF4-FFF2-40B4-BE49-F238E27FC236}">
                <a16:creationId xmlns:a16="http://schemas.microsoft.com/office/drawing/2014/main" id="{3BA226AD-0FFA-4BC7-AE67-87550EBA609C}"/>
              </a:ext>
            </a:extLst>
          </p:cNvPr>
          <p:cNvSpPr>
            <a:spLocks noGrp="1"/>
          </p:cNvSpPr>
          <p:nvPr>
            <p:ph type="ftr" sz="quarter" idx="11"/>
          </p:nvPr>
        </p:nvSpPr>
        <p:spPr/>
        <p:txBody>
          <a:bodyPr/>
          <a:lstStyle/>
          <a:p>
            <a:pPr algn="ctr"/>
            <a:r>
              <a:rPr lang="en-US"/>
              <a:t>Slide </a:t>
            </a:r>
            <a:fld id="{F2716537-2B2A-4DD5-B931-E0350B70B434}" type="slidenum">
              <a:rPr lang="en-US" smtClean="0"/>
              <a:pPr algn="ctr"/>
              <a:t>16</a:t>
            </a:fld>
            <a:endParaRPr lang="en-US" dirty="0"/>
          </a:p>
        </p:txBody>
      </p:sp>
    </p:spTree>
    <p:extLst>
      <p:ext uri="{BB962C8B-B14F-4D97-AF65-F5344CB8AC3E}">
        <p14:creationId xmlns:p14="http://schemas.microsoft.com/office/powerpoint/2010/main" val="1665955283"/>
      </p:ext>
    </p:extLst>
  </p:cSld>
  <p:clrMapOvr>
    <a:masterClrMapping/>
  </p:clrMapOvr>
  <mc:AlternateContent xmlns:mc="http://schemas.openxmlformats.org/markup-compatibility/2006" xmlns:p14="http://schemas.microsoft.com/office/powerpoint/2010/main">
    <mc:Choice Requires="p14">
      <p:transition spd="slow" p14:dur="2000" advTm="153381"/>
    </mc:Choice>
    <mc:Fallback xmlns="">
      <p:transition spd="slow" advTm="15338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Strategy lessons from the African EBPM experience (and elsewhere)</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fontScale="92500" lnSpcReduction="20000"/>
          </a:bodyPr>
          <a:lstStyle/>
          <a:p>
            <a:r>
              <a:rPr lang="en-US" altLang="en-US" sz="2400" dirty="0"/>
              <a:t>Demand from Members for evidence must be created, supported and guided – not normally spontaneous.</a:t>
            </a:r>
          </a:p>
          <a:p>
            <a:r>
              <a:rPr lang="en-US" altLang="en-US" sz="2400" dirty="0"/>
              <a:t>Instead of just pushing evidence, focus on </a:t>
            </a:r>
            <a:r>
              <a:rPr lang="en-US" altLang="en-US" sz="2400" b="1" u="sng" dirty="0"/>
              <a:t>enabling</a:t>
            </a:r>
            <a:r>
              <a:rPr lang="en-US" altLang="en-US" sz="2400" b="1" dirty="0"/>
              <a:t> Members &amp; their staff to manage evidence </a:t>
            </a:r>
            <a:r>
              <a:rPr lang="en-US" altLang="en-US" sz="2400" dirty="0"/>
              <a:t>(e.g. training in appraisal of evidence) and role of PLRS as ‘knowledge broker’</a:t>
            </a:r>
          </a:p>
          <a:p>
            <a:r>
              <a:rPr lang="en-US" altLang="en-US" sz="2200" dirty="0"/>
              <a:t>Understand and engage with politics of policymaking, and notably understand and connect with parliamentary committees</a:t>
            </a:r>
          </a:p>
          <a:p>
            <a:r>
              <a:rPr lang="en-US" altLang="en-US" sz="2200" dirty="0"/>
              <a:t>Very few PLRS have the capacity to deliver original research evidence. Alternatives:</a:t>
            </a:r>
          </a:p>
          <a:p>
            <a:pPr lvl="1"/>
            <a:r>
              <a:rPr lang="en-US" altLang="en-US" sz="2000" dirty="0"/>
              <a:t>Capacity to design evidence requirements to be delivered by executive? (Esp. in oversight)</a:t>
            </a:r>
          </a:p>
          <a:p>
            <a:pPr lvl="1"/>
            <a:r>
              <a:rPr lang="en-US" altLang="en-US" sz="2000" dirty="0"/>
              <a:t>Alliances with agencies e.g. audit authorities, budget and statistical offices?</a:t>
            </a:r>
          </a:p>
          <a:p>
            <a:pPr lvl="1"/>
            <a:r>
              <a:rPr lang="en-US" altLang="en-US" sz="2000" dirty="0"/>
              <a:t>Alliances / contracts with expert institutions?</a:t>
            </a:r>
          </a:p>
          <a:p>
            <a:r>
              <a:rPr lang="en-US" altLang="en-US" sz="2200" dirty="0"/>
              <a:t>PLRS mostly rely on synthesizing or delivering research publications </a:t>
            </a:r>
          </a:p>
          <a:p>
            <a:pPr lvl="1"/>
            <a:r>
              <a:rPr lang="en-US" altLang="en-US" sz="2000" dirty="0"/>
              <a:t>numerous constraints – relevance, timing, research approach</a:t>
            </a:r>
          </a:p>
          <a:p>
            <a:pPr lvl="1"/>
            <a:r>
              <a:rPr lang="en-US" altLang="en-US" sz="2000" dirty="0"/>
              <a:t>risks that source material is narrowing in range, becoming less comprehensible</a:t>
            </a:r>
          </a:p>
          <a:p>
            <a:pPr lvl="1"/>
            <a:r>
              <a:rPr lang="en-US" altLang="en-US" sz="2100" dirty="0"/>
              <a:t>risk in identifying/following the dominant scientific consensus</a:t>
            </a:r>
          </a:p>
          <a:p>
            <a:endParaRPr lang="en-US" altLang="en-US" sz="2200" dirty="0"/>
          </a:p>
        </p:txBody>
      </p:sp>
      <p:sp>
        <p:nvSpPr>
          <p:cNvPr id="4" name="Footer Placeholder 3">
            <a:extLst>
              <a:ext uri="{FF2B5EF4-FFF2-40B4-BE49-F238E27FC236}">
                <a16:creationId xmlns:a16="http://schemas.microsoft.com/office/drawing/2014/main" id="{0BBC4E49-FEEE-4749-A50A-C8CEF28C847E}"/>
              </a:ext>
            </a:extLst>
          </p:cNvPr>
          <p:cNvSpPr>
            <a:spLocks noGrp="1"/>
          </p:cNvSpPr>
          <p:nvPr>
            <p:ph type="ftr" sz="quarter" idx="11"/>
          </p:nvPr>
        </p:nvSpPr>
        <p:spPr/>
        <p:txBody>
          <a:bodyPr/>
          <a:lstStyle/>
          <a:p>
            <a:r>
              <a:rPr lang="en-GB" dirty="0"/>
              <a:t>Iain Watt, Government Libraries conference, December 2019</a:t>
            </a:r>
            <a:endParaRPr lang="en-US" dirty="0"/>
          </a:p>
        </p:txBody>
      </p:sp>
    </p:spTree>
    <p:extLst>
      <p:ext uri="{BB962C8B-B14F-4D97-AF65-F5344CB8AC3E}">
        <p14:creationId xmlns:p14="http://schemas.microsoft.com/office/powerpoint/2010/main" val="39498096"/>
      </p:ext>
    </p:extLst>
  </p:cSld>
  <p:clrMapOvr>
    <a:masterClrMapping/>
  </p:clrMapOvr>
  <mc:AlternateContent xmlns:mc="http://schemas.openxmlformats.org/markup-compatibility/2006" xmlns:p14="http://schemas.microsoft.com/office/powerpoint/2010/main">
    <mc:Choice Requires="p14">
      <p:transition spd="slow" p14:dur="2000" advTm="186923"/>
    </mc:Choice>
    <mc:Fallback xmlns="">
      <p:transition spd="slow" advTm="18692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ADF9-C26B-4F22-A68D-FA99D9C555AC}"/>
              </a:ext>
            </a:extLst>
          </p:cNvPr>
          <p:cNvSpPr>
            <a:spLocks noGrp="1"/>
          </p:cNvSpPr>
          <p:nvPr>
            <p:ph type="title"/>
          </p:nvPr>
        </p:nvSpPr>
        <p:spPr/>
        <p:txBody>
          <a:bodyPr/>
          <a:lstStyle/>
          <a:p>
            <a:r>
              <a:rPr lang="en-GB" dirty="0"/>
              <a:t>Strategy lessons from the African EBPM experience (and elsewhere)</a:t>
            </a:r>
          </a:p>
        </p:txBody>
      </p:sp>
      <p:sp>
        <p:nvSpPr>
          <p:cNvPr id="3" name="Content Placeholder 2">
            <a:extLst>
              <a:ext uri="{FF2B5EF4-FFF2-40B4-BE49-F238E27FC236}">
                <a16:creationId xmlns:a16="http://schemas.microsoft.com/office/drawing/2014/main" id="{D7D4A9D8-8EC2-4E0D-8F45-F82C84DE0D23}"/>
              </a:ext>
            </a:extLst>
          </p:cNvPr>
          <p:cNvSpPr>
            <a:spLocks noGrp="1"/>
          </p:cNvSpPr>
          <p:nvPr>
            <p:ph idx="1"/>
          </p:nvPr>
        </p:nvSpPr>
        <p:spPr/>
        <p:txBody>
          <a:bodyPr>
            <a:normAutofit/>
          </a:bodyPr>
          <a:lstStyle/>
          <a:p>
            <a:r>
              <a:rPr lang="en-US" altLang="en-US" sz="2200" dirty="0"/>
              <a:t>Traditional emphasis on ‘balance’ – how viable in multipolar political systems? And in contested fields of science.</a:t>
            </a:r>
          </a:p>
          <a:p>
            <a:pPr marL="457200" lvl="1" indent="0">
              <a:buNone/>
            </a:pPr>
            <a:r>
              <a:rPr lang="en-US" altLang="en-US" sz="1800" dirty="0"/>
              <a:t>For UK parliamentary library &amp; research staff “perceived ‘accuracy’ [of evidence] becomes a secondary concern to more political dynamics…its use (and its value relative to other sources) is often determined on the basis of securing balance” Geddes et al, 2018      </a:t>
            </a:r>
          </a:p>
          <a:p>
            <a:r>
              <a:rPr lang="en-US" altLang="en-US" sz="2200" dirty="0"/>
              <a:t>The “parliamentary library” brand still has power, and a reputation for impartiality is a critical part of </a:t>
            </a:r>
            <a:r>
              <a:rPr lang="en-US" altLang="en-US" sz="2200"/>
              <a:t>it. The </a:t>
            </a:r>
            <a:r>
              <a:rPr lang="en-US" altLang="en-US" sz="2200" dirty="0"/>
              <a:t>professional autonomy of library &amp; research services and meritocratic appointment of professionally-qualified and specialist staff – with effective career paths as a professional/specialist – are crucial aids to the authority and quality of information provided, to its status as ‘evidence’.</a:t>
            </a:r>
          </a:p>
          <a:p>
            <a:r>
              <a:rPr lang="en-US" altLang="en-US" sz="2200" dirty="0"/>
              <a:t>EBPM as a concept and the connection to UN SDG16 are both useful in strengthening the symbolic as well as practical value of library &amp; research services </a:t>
            </a:r>
          </a:p>
        </p:txBody>
      </p:sp>
      <p:sp>
        <p:nvSpPr>
          <p:cNvPr id="4" name="Footer Placeholder 3">
            <a:extLst>
              <a:ext uri="{FF2B5EF4-FFF2-40B4-BE49-F238E27FC236}">
                <a16:creationId xmlns:a16="http://schemas.microsoft.com/office/drawing/2014/main" id="{0BBC4E49-FEEE-4749-A50A-C8CEF28C847E}"/>
              </a:ext>
            </a:extLst>
          </p:cNvPr>
          <p:cNvSpPr>
            <a:spLocks noGrp="1"/>
          </p:cNvSpPr>
          <p:nvPr>
            <p:ph type="ftr" sz="quarter" idx="11"/>
          </p:nvPr>
        </p:nvSpPr>
        <p:spPr/>
        <p:txBody>
          <a:bodyPr/>
          <a:lstStyle/>
          <a:p>
            <a:r>
              <a:rPr lang="en-GB" dirty="0"/>
              <a:t>Iain Watt, Government Libraries conference, December 2019</a:t>
            </a:r>
            <a:endParaRPr lang="en-US" dirty="0"/>
          </a:p>
        </p:txBody>
      </p:sp>
    </p:spTree>
    <p:extLst>
      <p:ext uri="{BB962C8B-B14F-4D97-AF65-F5344CB8AC3E}">
        <p14:creationId xmlns:p14="http://schemas.microsoft.com/office/powerpoint/2010/main" val="822753845"/>
      </p:ext>
    </p:extLst>
  </p:cSld>
  <p:clrMapOvr>
    <a:masterClrMapping/>
  </p:clrMapOvr>
  <mc:AlternateContent xmlns:mc="http://schemas.openxmlformats.org/markup-compatibility/2006" xmlns:p14="http://schemas.microsoft.com/office/powerpoint/2010/main">
    <mc:Choice Requires="p14">
      <p:transition spd="slow" p14:dur="2000" advTm="130739"/>
    </mc:Choice>
    <mc:Fallback xmlns="">
      <p:transition spd="slow" advTm="13073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07F0F-FFEC-4390-8ED7-B738A20F90B9}"/>
              </a:ext>
            </a:extLst>
          </p:cNvPr>
          <p:cNvSpPr>
            <a:spLocks noGrp="1"/>
          </p:cNvSpPr>
          <p:nvPr>
            <p:ph type="title"/>
          </p:nvPr>
        </p:nvSpPr>
        <p:spPr/>
        <p:txBody>
          <a:bodyPr/>
          <a:lstStyle/>
          <a:p>
            <a:r>
              <a:rPr lang="en-GB" dirty="0"/>
              <a:t>‘What has LOVE got to do with it?’</a:t>
            </a:r>
          </a:p>
        </p:txBody>
      </p:sp>
      <p:sp>
        <p:nvSpPr>
          <p:cNvPr id="3" name="Content Placeholder 2">
            <a:extLst>
              <a:ext uri="{FF2B5EF4-FFF2-40B4-BE49-F238E27FC236}">
                <a16:creationId xmlns:a16="http://schemas.microsoft.com/office/drawing/2014/main" id="{31CC18EB-2936-4E15-97F4-3DC8C8E1614C}"/>
              </a:ext>
            </a:extLst>
          </p:cNvPr>
          <p:cNvSpPr>
            <a:spLocks noGrp="1"/>
          </p:cNvSpPr>
          <p:nvPr>
            <p:ph idx="1"/>
          </p:nvPr>
        </p:nvSpPr>
        <p:spPr/>
        <p:txBody>
          <a:bodyPr>
            <a:normAutofit fontScale="85000" lnSpcReduction="20000"/>
          </a:bodyPr>
          <a:lstStyle/>
          <a:p>
            <a:pPr marL="0" indent="0">
              <a:buNone/>
            </a:pPr>
            <a:r>
              <a:rPr lang="en-GB" dirty="0"/>
              <a:t>The key requirements for success of parliamentary library &amp; research services:</a:t>
            </a:r>
          </a:p>
          <a:p>
            <a:r>
              <a:rPr lang="en-GB" sz="3800" b="1" dirty="0"/>
              <a:t>L</a:t>
            </a:r>
            <a:r>
              <a:rPr lang="en-GB" sz="3800" dirty="0"/>
              <a:t>eadership </a:t>
            </a:r>
            <a:r>
              <a:rPr lang="en-GB" dirty="0"/>
              <a:t>– managers who can articulate the crisis and the strategy needed to address it; who can convince Secretariats and Members of the value that can be delivered; who can manage change and the practical projects needed to deliver it.</a:t>
            </a:r>
          </a:p>
          <a:p>
            <a:r>
              <a:rPr lang="en-GB" sz="3800" b="1" dirty="0"/>
              <a:t>O</a:t>
            </a:r>
            <a:r>
              <a:rPr lang="en-GB" sz="3800" dirty="0"/>
              <a:t>penness</a:t>
            </a:r>
            <a:r>
              <a:rPr lang="en-GB" dirty="0"/>
              <a:t> – connecting with the external environment to gain and share knowledge; work open to external scrutiny; reaching internal clients through external communication; recruiting the best professionals.</a:t>
            </a:r>
          </a:p>
          <a:p>
            <a:r>
              <a:rPr lang="en-GB" sz="3500" b="1" dirty="0"/>
              <a:t>V</a:t>
            </a:r>
            <a:r>
              <a:rPr lang="en-GB" sz="3500" dirty="0"/>
              <a:t>alue</a:t>
            </a:r>
            <a:r>
              <a:rPr lang="en-GB" dirty="0"/>
              <a:t> – understanding value in the context of your organisation – symbolic as well as practical value - and acting on it.</a:t>
            </a:r>
          </a:p>
          <a:p>
            <a:r>
              <a:rPr lang="en-GB" sz="3800" b="1" dirty="0"/>
              <a:t>E</a:t>
            </a:r>
            <a:r>
              <a:rPr lang="en-GB" sz="3800" dirty="0"/>
              <a:t>vidence</a:t>
            </a:r>
            <a:r>
              <a:rPr lang="en-GB" dirty="0"/>
              <a:t> – impartially provided evidence is the Unique Selling Point (USP) of parliamentary library &amp; research services. Find and use effective ways to deliver it in the context of your organisation. Link your work to UN SDG16 if appropriate.</a:t>
            </a:r>
          </a:p>
        </p:txBody>
      </p:sp>
      <p:sp>
        <p:nvSpPr>
          <p:cNvPr id="4" name="Footer Placeholder 3">
            <a:extLst>
              <a:ext uri="{FF2B5EF4-FFF2-40B4-BE49-F238E27FC236}">
                <a16:creationId xmlns:a16="http://schemas.microsoft.com/office/drawing/2014/main" id="{6D0158BE-FB96-48BE-8B7B-4F2C2130335A}"/>
              </a:ext>
            </a:extLst>
          </p:cNvPr>
          <p:cNvSpPr>
            <a:spLocks noGrp="1"/>
          </p:cNvSpPr>
          <p:nvPr>
            <p:ph type="ftr" sz="quarter" idx="11"/>
          </p:nvPr>
        </p:nvSpPr>
        <p:spPr/>
        <p:txBody>
          <a:bodyPr/>
          <a:lstStyle/>
          <a:p>
            <a:pPr algn="ctr"/>
            <a:r>
              <a:rPr lang="en-US"/>
              <a:t>Slide </a:t>
            </a:r>
            <a:fld id="{F2716537-2B2A-4DD5-B931-E0350B70B434}" type="slidenum">
              <a:rPr lang="en-US" smtClean="0"/>
              <a:pPr algn="ctr"/>
              <a:t>19</a:t>
            </a:fld>
            <a:endParaRPr lang="en-US" dirty="0"/>
          </a:p>
        </p:txBody>
      </p:sp>
    </p:spTree>
    <p:extLst>
      <p:ext uri="{BB962C8B-B14F-4D97-AF65-F5344CB8AC3E}">
        <p14:creationId xmlns:p14="http://schemas.microsoft.com/office/powerpoint/2010/main" val="3342456810"/>
      </p:ext>
    </p:extLst>
  </p:cSld>
  <p:clrMapOvr>
    <a:masterClrMapping/>
  </p:clrMapOvr>
  <mc:AlternateContent xmlns:mc="http://schemas.openxmlformats.org/markup-compatibility/2006" xmlns:p14="http://schemas.microsoft.com/office/powerpoint/2010/main">
    <mc:Choice Requires="p14">
      <p:transition spd="slow" p14:dur="2000" advTm="107950"/>
    </mc:Choice>
    <mc:Fallback xmlns="">
      <p:transition spd="slow" advTm="1079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1C58-48E2-4A2A-BBB5-6C8342C9D82F}"/>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8AC676B9-B3A6-4C07-9F23-F2FE5A2FA77F}"/>
              </a:ext>
            </a:extLst>
          </p:cNvPr>
          <p:cNvSpPr>
            <a:spLocks noGrp="1"/>
          </p:cNvSpPr>
          <p:nvPr>
            <p:ph idx="1"/>
          </p:nvPr>
        </p:nvSpPr>
        <p:spPr/>
        <p:txBody>
          <a:bodyPr>
            <a:normAutofit lnSpcReduction="10000"/>
          </a:bodyPr>
          <a:lstStyle/>
          <a:p>
            <a:r>
              <a:rPr lang="en-US" sz="2400" dirty="0"/>
              <a:t>The Library &amp; Research Services for Parliaments Section of IFLA (‘IFLAPARL’) is the global professional body and all relevant institutions are encouraged to join it. Contact details on last slide </a:t>
            </a:r>
          </a:p>
          <a:p>
            <a:r>
              <a:rPr lang="en-US" sz="2400" dirty="0"/>
              <a:t>This paper addresses the brief</a:t>
            </a:r>
          </a:p>
          <a:p>
            <a:pPr marL="457200" lvl="1"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“share with the conference participants your knowledge, experiences, and insights on library and research services that are responsive to the needs of parliaments and parliamentarians in winning challenges during times of crisis and the corollary human resource management and information access issues”</a:t>
            </a:r>
            <a:endParaRPr lang="en-US" sz="1800" dirty="0"/>
          </a:p>
          <a:p>
            <a:r>
              <a:rPr lang="en-US" sz="2400" dirty="0"/>
              <a:t>I am, accordingly, speaking personally and the presentation does not represent the views of IFLAPARL</a:t>
            </a:r>
          </a:p>
          <a:p>
            <a:r>
              <a:rPr lang="en-US" sz="2400" dirty="0"/>
              <a:t>It draws on the </a:t>
            </a:r>
            <a:r>
              <a:rPr lang="en-US" sz="2400" dirty="0">
                <a:hlinkClick r:id="rId2"/>
              </a:rPr>
              <a:t>2020 IFLAPARL survey of pandemic responses</a:t>
            </a:r>
            <a:r>
              <a:rPr lang="en-US" sz="2400" dirty="0"/>
              <a:t> and other IFLAPARL materials</a:t>
            </a:r>
          </a:p>
          <a:p>
            <a:r>
              <a:rPr lang="en-US" sz="2400" dirty="0"/>
              <a:t>PLRS stands for ‘parliamentary library and research services’ in the slides</a:t>
            </a:r>
          </a:p>
          <a:p>
            <a:endParaRPr lang="en-GB" dirty="0"/>
          </a:p>
        </p:txBody>
      </p:sp>
      <p:sp>
        <p:nvSpPr>
          <p:cNvPr id="4" name="Footer Placeholder 3">
            <a:extLst>
              <a:ext uri="{FF2B5EF4-FFF2-40B4-BE49-F238E27FC236}">
                <a16:creationId xmlns:a16="http://schemas.microsoft.com/office/drawing/2014/main" id="{DF1FC104-6473-4C63-AD3E-6188C65CF338}"/>
              </a:ext>
            </a:extLst>
          </p:cNvPr>
          <p:cNvSpPr>
            <a:spLocks noGrp="1"/>
          </p:cNvSpPr>
          <p:nvPr>
            <p:ph type="ftr" sz="quarter" idx="11"/>
          </p:nvPr>
        </p:nvSpPr>
        <p:spPr/>
        <p:txBody>
          <a:bodyPr/>
          <a:lstStyle/>
          <a:p>
            <a:pPr algn="ctr"/>
            <a:r>
              <a:rPr lang="en-US"/>
              <a:t>Slide </a:t>
            </a:r>
            <a:fld id="{F2716537-2B2A-4DD5-B931-E0350B70B434}" type="slidenum">
              <a:rPr lang="en-US" smtClean="0"/>
              <a:pPr algn="ctr"/>
              <a:t>2</a:t>
            </a:fld>
            <a:endParaRPr lang="en-US" dirty="0"/>
          </a:p>
        </p:txBody>
      </p:sp>
    </p:spTree>
    <p:extLst>
      <p:ext uri="{BB962C8B-B14F-4D97-AF65-F5344CB8AC3E}">
        <p14:creationId xmlns:p14="http://schemas.microsoft.com/office/powerpoint/2010/main" val="1301171196"/>
      </p:ext>
    </p:extLst>
  </p:cSld>
  <p:clrMapOvr>
    <a:masterClrMapping/>
  </p:clrMapOvr>
  <mc:AlternateContent xmlns:mc="http://schemas.openxmlformats.org/markup-compatibility/2006" xmlns:p14="http://schemas.microsoft.com/office/powerpoint/2010/main">
    <mc:Choice Requires="p14">
      <p:transition spd="slow" p14:dur="2000" advTm="48718"/>
    </mc:Choice>
    <mc:Fallback xmlns="">
      <p:transition spd="slow" advTm="4871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289768-C27F-4467-ABD6-0FB68130D5FD}"/>
              </a:ext>
            </a:extLst>
          </p:cNvPr>
          <p:cNvSpPr txBox="1">
            <a:spLocks/>
          </p:cNvSpPr>
          <p:nvPr/>
        </p:nvSpPr>
        <p:spPr>
          <a:xfrm>
            <a:off x="913797" y="609601"/>
            <a:ext cx="10353761" cy="1326321"/>
          </a:xfrm>
          <a:prstGeom prst="rect">
            <a:avLst/>
          </a:prstGeom>
        </p:spPr>
        <p:txBody>
          <a:bodyPr vert="horz" lIns="121920" tIns="60960" rIns="121920" bIns="60960" rtlCol="0" anchor="ctr">
            <a:normAutofit/>
          </a:bodyPr>
          <a:lstStyle>
            <a:lvl1pPr algn="ctr" defTabSz="685800" rtl="0" eaLnBrk="1" latinLnBrk="0" hangingPunct="1">
              <a:lnSpc>
                <a:spcPct val="90000"/>
              </a:lnSpc>
              <a:spcBef>
                <a:spcPct val="0"/>
              </a:spcBef>
              <a:buNone/>
              <a:defRPr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GB" sz="3733" dirty="0">
                <a:solidFill>
                  <a:schemeClr val="bg1"/>
                </a:solidFill>
                <a:effectLst/>
              </a:rPr>
              <a:t>Thank you!</a:t>
            </a:r>
            <a:endParaRPr lang="en-GB" sz="3400" dirty="0">
              <a:solidFill>
                <a:schemeClr val="bg1"/>
              </a:solidFill>
              <a:effectLst/>
            </a:endParaRPr>
          </a:p>
        </p:txBody>
      </p:sp>
      <p:sp>
        <p:nvSpPr>
          <p:cNvPr id="5" name="Content Placeholder 2">
            <a:extLst>
              <a:ext uri="{FF2B5EF4-FFF2-40B4-BE49-F238E27FC236}">
                <a16:creationId xmlns:a16="http://schemas.microsoft.com/office/drawing/2014/main" id="{B3C2D663-19EB-43B0-9DA2-E7FB9137D60D}"/>
              </a:ext>
            </a:extLst>
          </p:cNvPr>
          <p:cNvSpPr txBox="1">
            <a:spLocks/>
          </p:cNvSpPr>
          <p:nvPr/>
        </p:nvSpPr>
        <p:spPr>
          <a:xfrm>
            <a:off x="838200" y="1978255"/>
            <a:ext cx="10515600" cy="4132861"/>
          </a:xfrm>
          <a:prstGeom prst="rect">
            <a:avLst/>
          </a:prstGeom>
        </p:spPr>
        <p:txBody>
          <a:bodyPr vert="horz" lIns="121920" tIns="60960" rIns="121920" bIns="60960" rtlCol="0">
            <a:normAutofit fontScale="32500" lnSpcReduction="20000"/>
          </a:bodyPr>
          <a:lstStyle>
            <a:lvl1pPr marL="0" indent="0" algn="ctr" defTabSz="685800" rtl="0" eaLnBrk="1" latinLnBrk="0" hangingPunct="1">
              <a:lnSpc>
                <a:spcPct val="120000"/>
              </a:lnSpc>
              <a:spcBef>
                <a:spcPts val="750"/>
              </a:spcBef>
              <a:buFont typeface="Arial" panose="020B0604020202020204" pitchFamily="34" charset="0"/>
              <a:buNone/>
              <a:defRPr sz="15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1pPr>
            <a:lvl2pPr marL="457200" indent="0" algn="ctr" defTabSz="685800" rtl="0" eaLnBrk="1" latinLnBrk="0" hangingPunct="1">
              <a:lnSpc>
                <a:spcPct val="120000"/>
              </a:lnSpc>
              <a:spcBef>
                <a:spcPts val="375"/>
              </a:spcBef>
              <a:buFont typeface="Arial" panose="020B0604020202020204" pitchFamily="34" charset="0"/>
              <a:buNone/>
              <a:defRPr sz="135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2pPr>
            <a:lvl3pPr marL="914400" indent="0" algn="ctr" defTabSz="685800" rtl="0" eaLnBrk="1" latinLnBrk="0" hangingPunct="1">
              <a:lnSpc>
                <a:spcPct val="120000"/>
              </a:lnSpc>
              <a:spcBef>
                <a:spcPts val="375"/>
              </a:spcBef>
              <a:buFont typeface="Arial" panose="020B0604020202020204" pitchFamily="34" charset="0"/>
              <a:buNone/>
              <a:defRPr sz="12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3pPr>
            <a:lvl4pPr marL="1371600" indent="0" algn="ctr" defTabSz="685800" rtl="0" eaLnBrk="1" latinLnBrk="0" hangingPunct="1">
              <a:lnSpc>
                <a:spcPct val="120000"/>
              </a:lnSpc>
              <a:spcBef>
                <a:spcPts val="375"/>
              </a:spcBef>
              <a:buFont typeface="Arial" panose="020B0604020202020204" pitchFamily="34" charset="0"/>
              <a:buNone/>
              <a:defRPr sz="105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4pPr>
            <a:lvl5pPr marL="1828800" indent="0" algn="ctr" defTabSz="685800" rtl="0" eaLnBrk="1" latinLnBrk="0" hangingPunct="1">
              <a:lnSpc>
                <a:spcPct val="120000"/>
              </a:lnSpc>
              <a:spcBef>
                <a:spcPts val="375"/>
              </a:spcBef>
              <a:buFont typeface="Arial" panose="020B0604020202020204" pitchFamily="34" charset="0"/>
              <a:buNone/>
              <a:defRPr sz="9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5pPr>
            <a:lvl6pPr marL="2286000" indent="0" algn="ctr" defTabSz="685800" rtl="0" eaLnBrk="1" latinLnBrk="0" hangingPunct="1">
              <a:lnSpc>
                <a:spcPct val="120000"/>
              </a:lnSpc>
              <a:spcBef>
                <a:spcPts val="375"/>
              </a:spcBef>
              <a:buFont typeface="Arial" panose="020B0604020202020204" pitchFamily="34" charset="0"/>
              <a:buNone/>
              <a:defRPr sz="9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6pPr>
            <a:lvl7pPr marL="2743200" indent="0" algn="ctr" defTabSz="685800" rtl="0" eaLnBrk="1" latinLnBrk="0" hangingPunct="1">
              <a:lnSpc>
                <a:spcPct val="120000"/>
              </a:lnSpc>
              <a:spcBef>
                <a:spcPts val="375"/>
              </a:spcBef>
              <a:buFont typeface="Arial" panose="020B0604020202020204" pitchFamily="34" charset="0"/>
              <a:buNone/>
              <a:defRPr sz="9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7pPr>
            <a:lvl8pPr marL="3200400" indent="0" algn="ctr" defTabSz="685800" rtl="0" eaLnBrk="1" latinLnBrk="0" hangingPunct="1">
              <a:lnSpc>
                <a:spcPct val="120000"/>
              </a:lnSpc>
              <a:spcBef>
                <a:spcPts val="375"/>
              </a:spcBef>
              <a:buFont typeface="Arial" panose="020B0604020202020204" pitchFamily="34" charset="0"/>
              <a:buNone/>
              <a:defRPr sz="9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8pPr>
            <a:lvl9pPr marL="3657600" indent="0" algn="ctr" defTabSz="685800" rtl="0" eaLnBrk="1" latinLnBrk="0" hangingPunct="1">
              <a:lnSpc>
                <a:spcPct val="120000"/>
              </a:lnSpc>
              <a:spcBef>
                <a:spcPts val="375"/>
              </a:spcBef>
              <a:buFont typeface="Arial" panose="020B0604020202020204" pitchFamily="34" charset="0"/>
              <a:buNone/>
              <a:defRPr sz="900" kern="1200">
                <a:solidFill>
                  <a:schemeClr val="tx1">
                    <a:tint val="75000"/>
                  </a:schemeClr>
                </a:solidFill>
                <a:effectLst>
                  <a:outerShdw blurRad="50800" dist="38100" dir="2700000" algn="tl" rotWithShape="0">
                    <a:srgbClr val="000000">
                      <a:alpha val="48000"/>
                    </a:srgbClr>
                  </a:outerShdw>
                </a:effectLst>
                <a:latin typeface="+mn-lt"/>
                <a:ea typeface="+mn-ea"/>
                <a:cs typeface="+mn-cs"/>
              </a:defRPr>
            </a:lvl9pPr>
          </a:lstStyle>
          <a:p>
            <a:pPr algn="l"/>
            <a:r>
              <a:rPr lang="en-GB" sz="6400" b="1" dirty="0">
                <a:solidFill>
                  <a:schemeClr val="tx1"/>
                </a:solidFill>
                <a:effectLst/>
              </a:rPr>
              <a:t>IFLAPARL</a:t>
            </a:r>
          </a:p>
          <a:p>
            <a:pPr algn="l"/>
            <a:r>
              <a:rPr lang="en-GB" sz="4500" dirty="0">
                <a:solidFill>
                  <a:schemeClr val="tx2">
                    <a:lumMod val="50000"/>
                  </a:schemeClr>
                </a:solidFill>
                <a:effectLst/>
                <a:hlinkClick r:id="rId2">
                  <a:extLst>
                    <a:ext uri="{A12FA001-AC4F-418D-AE19-62706E023703}">
                      <ahyp:hlinkClr xmlns:ahyp="http://schemas.microsoft.com/office/drawing/2018/hyperlinkcolor" val="tx"/>
                    </a:ext>
                  </a:extLst>
                </a:hlinkClick>
              </a:rPr>
              <a:t>https://www.ifla.org/services-for-parliaments</a:t>
            </a:r>
            <a:endParaRPr lang="en-GB" sz="4500" dirty="0">
              <a:solidFill>
                <a:schemeClr val="tx2">
                  <a:lumMod val="50000"/>
                </a:schemeClr>
              </a:solidFill>
              <a:effectLst/>
            </a:endParaRPr>
          </a:p>
          <a:p>
            <a:pPr algn="l"/>
            <a:r>
              <a:rPr lang="en-GB" sz="4500" dirty="0">
                <a:solidFill>
                  <a:schemeClr val="tx1"/>
                </a:solidFill>
                <a:effectLst/>
              </a:rPr>
              <a:t>Email: iflaparl.chair@gmail.com</a:t>
            </a:r>
            <a:endParaRPr lang="en-GB" sz="4500" dirty="0">
              <a:solidFill>
                <a:schemeClr val="tx2">
                  <a:lumMod val="50000"/>
                </a:schemeClr>
              </a:solidFill>
              <a:effectLst/>
            </a:endParaRPr>
          </a:p>
          <a:p>
            <a:pPr algn="l"/>
            <a:r>
              <a:rPr lang="en-GB" sz="4500" dirty="0">
                <a:solidFill>
                  <a:schemeClr val="tx2">
                    <a:lumMod val="50000"/>
                  </a:schemeClr>
                </a:solidFill>
                <a:effectLst/>
              </a:rPr>
              <a:t>Survey of parliamentary library &amp; research services on pandemic impact and response: </a:t>
            </a:r>
            <a:r>
              <a:rPr lang="en-US" sz="4500" dirty="0">
                <a:solidFill>
                  <a:schemeClr val="tx1"/>
                </a:solidFill>
                <a:effectLst/>
                <a:hlinkClick r:id="rId3">
                  <a:extLst>
                    <a:ext uri="{A12FA001-AC4F-418D-AE19-62706E023703}">
                      <ahyp:hlinkClr xmlns:ahyp="http://schemas.microsoft.com/office/drawing/2018/hyperlinkcolor" val="tx"/>
                    </a:ext>
                  </a:extLst>
                </a:hlinkClick>
              </a:rPr>
              <a:t>https://www.ifla.org/node/93914</a:t>
            </a:r>
            <a:r>
              <a:rPr lang="en-US" sz="4500" dirty="0">
                <a:solidFill>
                  <a:schemeClr val="tx1"/>
                </a:solidFill>
                <a:effectLst/>
              </a:rPr>
              <a:t> </a:t>
            </a:r>
          </a:p>
          <a:p>
            <a:pPr lvl="1" algn="l"/>
            <a:r>
              <a:rPr lang="en-US" sz="4500" dirty="0">
                <a:solidFill>
                  <a:schemeClr val="tx1"/>
                </a:solidFill>
                <a:effectLst/>
              </a:rPr>
              <a:t>Please complete the survey by 30 June!</a:t>
            </a:r>
            <a:r>
              <a:rPr lang="en-GB" sz="4500" dirty="0">
                <a:solidFill>
                  <a:schemeClr val="bg1"/>
                </a:solidFill>
                <a:effectLst/>
              </a:rPr>
              <a:t>21 survey –</a:t>
            </a:r>
          </a:p>
          <a:p>
            <a:pPr algn="l"/>
            <a:r>
              <a:rPr lang="en-GB" sz="6550" b="1" dirty="0">
                <a:solidFill>
                  <a:schemeClr val="tx1"/>
                </a:solidFill>
                <a:effectLst/>
              </a:rPr>
              <a:t>Iain Watt</a:t>
            </a:r>
          </a:p>
          <a:p>
            <a:pPr algn="l"/>
            <a:r>
              <a:rPr lang="en-GB" sz="4500" dirty="0">
                <a:solidFill>
                  <a:schemeClr val="tx1"/>
                </a:solidFill>
                <a:effectLst/>
              </a:rPr>
              <a:t>LinkedIn: </a:t>
            </a:r>
            <a:r>
              <a:rPr lang="en-GB" sz="4500" dirty="0">
                <a:solidFill>
                  <a:schemeClr val="tx2">
                    <a:lumMod val="50000"/>
                  </a:schemeClr>
                </a:solidFill>
                <a:effectLst/>
                <a:hlinkClick r:id="rId4">
                  <a:extLst>
                    <a:ext uri="{A12FA001-AC4F-418D-AE19-62706E023703}">
                      <ahyp:hlinkClr xmlns:ahyp="http://schemas.microsoft.com/office/drawing/2018/hyperlinkcolor" val="tx"/>
                    </a:ext>
                  </a:extLst>
                </a:hlinkClick>
              </a:rPr>
              <a:t>www.linkedin.com/in/iain-watt-info-research</a:t>
            </a:r>
            <a:endParaRPr lang="en-GB" sz="4500" dirty="0">
              <a:solidFill>
                <a:schemeClr val="tx2">
                  <a:lumMod val="50000"/>
                </a:schemeClr>
              </a:solidFill>
              <a:effectLst/>
            </a:endParaRPr>
          </a:p>
          <a:p>
            <a:pPr algn="l"/>
            <a:r>
              <a:rPr lang="en-GB" sz="4500" dirty="0">
                <a:solidFill>
                  <a:schemeClr val="tx1"/>
                </a:solidFill>
                <a:effectLst/>
              </a:rPr>
              <a:t>Website: </a:t>
            </a:r>
            <a:r>
              <a:rPr lang="en-GB" sz="4500" dirty="0">
                <a:solidFill>
                  <a:schemeClr val="tx2">
                    <a:lumMod val="50000"/>
                  </a:schemeClr>
                </a:solidFill>
                <a:effectLst/>
                <a:hlinkClick r:id="rId5">
                  <a:extLst>
                    <a:ext uri="{A12FA001-AC4F-418D-AE19-62706E023703}">
                      <ahyp:hlinkClr xmlns:ahyp="http://schemas.microsoft.com/office/drawing/2018/hyperlinkcolor" val="tx"/>
                    </a:ext>
                  </a:extLst>
                </a:hlinkClick>
              </a:rPr>
              <a:t>https://informationatwork.eu/</a:t>
            </a:r>
            <a:r>
              <a:rPr lang="en-GB" sz="4500" dirty="0">
                <a:solidFill>
                  <a:schemeClr val="tx2">
                    <a:lumMod val="50000"/>
                  </a:schemeClr>
                </a:solidFill>
                <a:effectLst/>
              </a:rPr>
              <a:t> Includes posts on parliamentary library history, value, ignorance and other topics touched on in this presentation.</a:t>
            </a:r>
          </a:p>
          <a:p>
            <a:pPr algn="l"/>
            <a:r>
              <a:rPr lang="en-GB" sz="4500" dirty="0">
                <a:solidFill>
                  <a:schemeClr val="tx1"/>
                </a:solidFill>
                <a:effectLst/>
              </a:rPr>
              <a:t>Twitter: </a:t>
            </a:r>
            <a:r>
              <a:rPr lang="en-GB" sz="4500" dirty="0">
                <a:solidFill>
                  <a:schemeClr val="tx2">
                    <a:lumMod val="50000"/>
                  </a:schemeClr>
                </a:solidFill>
                <a:effectLst/>
              </a:rPr>
              <a:t>@WattIain</a:t>
            </a:r>
          </a:p>
          <a:p>
            <a:pPr algn="l"/>
            <a:r>
              <a:rPr lang="en-GB" sz="4500" dirty="0">
                <a:solidFill>
                  <a:schemeClr val="tx1"/>
                </a:solidFill>
                <a:effectLst/>
              </a:rPr>
              <a:t>Twitter list for parliamentary library &amp; research services:</a:t>
            </a:r>
          </a:p>
          <a:p>
            <a:pPr marL="457189" lvl="1" algn="l"/>
            <a:r>
              <a:rPr lang="en-GB" sz="4500" dirty="0">
                <a:solidFill>
                  <a:schemeClr val="tx1"/>
                </a:solidFill>
                <a:effectLst/>
                <a:hlinkClick r:id="rId6">
                  <a:extLst>
                    <a:ext uri="{A12FA001-AC4F-418D-AE19-62706E023703}">
                      <ahyp:hlinkClr xmlns:ahyp="http://schemas.microsoft.com/office/drawing/2018/hyperlinkcolor" val="tx"/>
                    </a:ext>
                  </a:extLst>
                </a:hlinkClick>
              </a:rPr>
              <a:t>https://twitter.com/i/lists/1231513967522177026?s=20</a:t>
            </a:r>
            <a:endParaRPr lang="en-GB" sz="4500" dirty="0">
              <a:solidFill>
                <a:schemeClr val="tx1"/>
              </a:solidFill>
              <a:effectLst/>
            </a:endParaRPr>
          </a:p>
          <a:p>
            <a:pPr marL="457189" lvl="1" algn="l"/>
            <a:endParaRPr lang="en-GB" sz="1800" dirty="0">
              <a:solidFill>
                <a:schemeClr val="bg1"/>
              </a:solidFill>
              <a:effectLst/>
            </a:endParaRPr>
          </a:p>
          <a:p>
            <a:pPr algn="l"/>
            <a:endParaRPr lang="en-GB" sz="2000" dirty="0"/>
          </a:p>
          <a:p>
            <a:pPr algn="l"/>
            <a:endParaRPr lang="en-GB" sz="2000" dirty="0"/>
          </a:p>
        </p:txBody>
      </p:sp>
      <p:sp>
        <p:nvSpPr>
          <p:cNvPr id="2" name="Title 1">
            <a:extLst>
              <a:ext uri="{FF2B5EF4-FFF2-40B4-BE49-F238E27FC236}">
                <a16:creationId xmlns:a16="http://schemas.microsoft.com/office/drawing/2014/main" id="{1E743726-D888-49FB-B6AC-DF294EAE20BE}"/>
              </a:ext>
            </a:extLst>
          </p:cNvPr>
          <p:cNvSpPr>
            <a:spLocks noGrp="1"/>
          </p:cNvSpPr>
          <p:nvPr>
            <p:ph type="title"/>
          </p:nvPr>
        </p:nvSpPr>
        <p:spPr/>
        <p:txBody>
          <a:bodyPr/>
          <a:lstStyle/>
          <a:p>
            <a:pPr algn="ctr"/>
            <a:r>
              <a:rPr lang="en-GB" dirty="0"/>
              <a:t>Thank you!</a:t>
            </a:r>
          </a:p>
        </p:txBody>
      </p:sp>
      <p:sp>
        <p:nvSpPr>
          <p:cNvPr id="9" name="Footer Placeholder 7">
            <a:extLst>
              <a:ext uri="{FF2B5EF4-FFF2-40B4-BE49-F238E27FC236}">
                <a16:creationId xmlns:a16="http://schemas.microsoft.com/office/drawing/2014/main" id="{45E798D4-CBFB-4214-BBE4-7192083A8A1F}"/>
              </a:ext>
            </a:extLst>
          </p:cNvPr>
          <p:cNvSpPr>
            <a:spLocks noGrp="1"/>
          </p:cNvSpPr>
          <p:nvPr>
            <p:ph type="ftr" sz="quarter" idx="11"/>
          </p:nvPr>
        </p:nvSpPr>
        <p:spPr/>
        <p:txBody>
          <a:bodyPr/>
          <a:lstStyle/>
          <a:p>
            <a:pPr algn="r"/>
            <a:fld id="{373480D1-F27A-4317-98DD-8F9B62360D5A}" type="slidenum">
              <a:rPr lang="en-US" smtClean="0">
                <a:solidFill>
                  <a:schemeClr val="bg1"/>
                </a:solidFill>
              </a:rPr>
              <a:t>20</a:t>
            </a:fld>
            <a:endParaRPr lang="en-US">
              <a:solidFill>
                <a:schemeClr val="bg1"/>
              </a:solidFill>
            </a:endParaRPr>
          </a:p>
        </p:txBody>
      </p:sp>
    </p:spTree>
    <p:extLst>
      <p:ext uri="{BB962C8B-B14F-4D97-AF65-F5344CB8AC3E}">
        <p14:creationId xmlns:p14="http://schemas.microsoft.com/office/powerpoint/2010/main" val="252395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BA23-98EC-49BB-BD6E-1E7EAAE9D1A1}"/>
              </a:ext>
            </a:extLst>
          </p:cNvPr>
          <p:cNvSpPr>
            <a:spLocks noGrp="1"/>
          </p:cNvSpPr>
          <p:nvPr>
            <p:ph type="title"/>
          </p:nvPr>
        </p:nvSpPr>
        <p:spPr/>
        <p:txBody>
          <a:bodyPr/>
          <a:lstStyle/>
          <a:p>
            <a:r>
              <a:rPr lang="en-GB" dirty="0"/>
              <a:t>What challenges do parliaments have to win in a crisis?</a:t>
            </a:r>
          </a:p>
        </p:txBody>
      </p:sp>
      <p:sp>
        <p:nvSpPr>
          <p:cNvPr id="3" name="Content Placeholder 2">
            <a:extLst>
              <a:ext uri="{FF2B5EF4-FFF2-40B4-BE49-F238E27FC236}">
                <a16:creationId xmlns:a16="http://schemas.microsoft.com/office/drawing/2014/main" id="{DB82C124-603C-4BC0-9333-CD0C34DA07FA}"/>
              </a:ext>
            </a:extLst>
          </p:cNvPr>
          <p:cNvSpPr>
            <a:spLocks noGrp="1"/>
          </p:cNvSpPr>
          <p:nvPr>
            <p:ph idx="1"/>
          </p:nvPr>
        </p:nvSpPr>
        <p:spPr/>
        <p:txBody>
          <a:bodyPr>
            <a:normAutofit fontScale="62500" lnSpcReduction="20000"/>
          </a:bodyPr>
          <a:lstStyle/>
          <a:p>
            <a:pPr marL="514350" indent="-514350">
              <a:buFont typeface="+mj-lt"/>
              <a:buAutoNum type="arabicPeriod"/>
            </a:pPr>
            <a:r>
              <a:rPr lang="en-GB" b="1" dirty="0"/>
              <a:t>Maintain the ability to perform parliament’s core functions</a:t>
            </a:r>
          </a:p>
          <a:p>
            <a:pPr marL="914400" lvl="1" indent="-457200">
              <a:buFont typeface="+mj-lt"/>
              <a:buAutoNum type="arabicPeriod"/>
            </a:pPr>
            <a:r>
              <a:rPr lang="en-GB" dirty="0"/>
              <a:t>Passing legislation</a:t>
            </a:r>
          </a:p>
          <a:p>
            <a:pPr marL="914400" lvl="1" indent="-457200">
              <a:buFont typeface="+mj-lt"/>
              <a:buAutoNum type="arabicPeriod"/>
            </a:pPr>
            <a:r>
              <a:rPr lang="en-GB" dirty="0"/>
              <a:t>Oversight of the executive</a:t>
            </a:r>
          </a:p>
          <a:p>
            <a:pPr marL="914400" lvl="1" indent="-457200">
              <a:buFont typeface="+mj-lt"/>
              <a:buAutoNum type="arabicPeriod"/>
            </a:pPr>
            <a:r>
              <a:rPr lang="en-GB" dirty="0"/>
              <a:t>Representing citizens in the policy process</a:t>
            </a:r>
          </a:p>
          <a:p>
            <a:pPr marL="514350" indent="-514350">
              <a:buFont typeface="+mj-lt"/>
              <a:buAutoNum type="arabicPeriod"/>
            </a:pPr>
            <a:r>
              <a:rPr lang="en-GB" b="1" dirty="0"/>
              <a:t>To act as an effective forum where:- </a:t>
            </a:r>
          </a:p>
          <a:p>
            <a:pPr lvl="1"/>
            <a:r>
              <a:rPr lang="en-GB" dirty="0"/>
              <a:t>Dialogue and deliberation lead to decisions;</a:t>
            </a:r>
          </a:p>
          <a:p>
            <a:pPr lvl="1"/>
            <a:r>
              <a:rPr lang="en-GB" dirty="0"/>
              <a:t>Diverse expert views are surfaced and considered;</a:t>
            </a:r>
          </a:p>
          <a:p>
            <a:pPr lvl="1"/>
            <a:r>
              <a:rPr lang="en-GB" dirty="0"/>
              <a:t>False and misleading information can be publicly challenged.</a:t>
            </a:r>
          </a:p>
          <a:p>
            <a:pPr marL="514350" indent="-514350">
              <a:buFont typeface="+mj-lt"/>
              <a:buAutoNum type="arabicPeriod"/>
            </a:pPr>
            <a:r>
              <a:rPr lang="en-GB" sz="2900" b="1" dirty="0"/>
              <a:t> To improve the quality of policy and legislation addressing the crisis:-</a:t>
            </a:r>
          </a:p>
          <a:p>
            <a:pPr lvl="1"/>
            <a:r>
              <a:rPr lang="en-GB" dirty="0"/>
              <a:t>Emergency powers – content, scope and duration</a:t>
            </a:r>
          </a:p>
          <a:p>
            <a:pPr lvl="1"/>
            <a:r>
              <a:rPr lang="en-GB" dirty="0"/>
              <a:t>Public health policy, in the case of the COVID-19 pandemic</a:t>
            </a:r>
          </a:p>
          <a:p>
            <a:pPr lvl="1"/>
            <a:r>
              <a:rPr lang="en-GB" dirty="0"/>
              <a:t>Economic policy</a:t>
            </a:r>
          </a:p>
          <a:p>
            <a:pPr lvl="1"/>
            <a:r>
              <a:rPr lang="en-GB" dirty="0"/>
              <a:t>Longer-term issues</a:t>
            </a:r>
          </a:p>
          <a:p>
            <a:pPr lvl="1"/>
            <a:r>
              <a:rPr lang="en-GB" dirty="0"/>
              <a:t>Learning and preparation for future crises</a:t>
            </a:r>
          </a:p>
          <a:p>
            <a:pPr marL="514350" indent="-514350">
              <a:buFont typeface="+mj-lt"/>
              <a:buAutoNum type="arabicPeriod"/>
            </a:pPr>
            <a:r>
              <a:rPr lang="en-GB" b="1" dirty="0"/>
              <a:t>Avoid isolation and introspection, learn from and cooperate with civil society and other parliaments</a:t>
            </a:r>
          </a:p>
          <a:p>
            <a:pPr marL="514350" indent="-514350">
              <a:buFont typeface="+mj-lt"/>
              <a:buAutoNum type="arabicPeriod"/>
            </a:pPr>
            <a:r>
              <a:rPr lang="en-GB" b="1" dirty="0"/>
              <a:t>Be visible to citizens in winning the first four challenges, and be seen to be doing so responsibly and safely</a:t>
            </a:r>
          </a:p>
          <a:p>
            <a:pPr lvl="1"/>
            <a:endParaRPr lang="en-GB" dirty="0"/>
          </a:p>
          <a:p>
            <a:endParaRPr lang="en-GB" dirty="0"/>
          </a:p>
        </p:txBody>
      </p:sp>
      <p:sp>
        <p:nvSpPr>
          <p:cNvPr id="4" name="Footer Placeholder 3">
            <a:extLst>
              <a:ext uri="{FF2B5EF4-FFF2-40B4-BE49-F238E27FC236}">
                <a16:creationId xmlns:a16="http://schemas.microsoft.com/office/drawing/2014/main" id="{674393A9-2D6D-40D4-BC07-69916B030384}"/>
              </a:ext>
            </a:extLst>
          </p:cNvPr>
          <p:cNvSpPr>
            <a:spLocks noGrp="1"/>
          </p:cNvSpPr>
          <p:nvPr>
            <p:ph type="ftr" sz="quarter" idx="11"/>
          </p:nvPr>
        </p:nvSpPr>
        <p:spPr/>
        <p:txBody>
          <a:bodyPr/>
          <a:lstStyle/>
          <a:p>
            <a:pPr algn="ctr"/>
            <a:r>
              <a:rPr lang="en-US"/>
              <a:t>Slide </a:t>
            </a:r>
            <a:fld id="{F2716537-2B2A-4DD5-B931-E0350B70B434}" type="slidenum">
              <a:rPr lang="en-US" smtClean="0"/>
              <a:pPr algn="ctr"/>
              <a:t>3</a:t>
            </a:fld>
            <a:endParaRPr lang="en-US" dirty="0"/>
          </a:p>
        </p:txBody>
      </p:sp>
      <p:grpSp>
        <p:nvGrpSpPr>
          <p:cNvPr id="9" name="Group 8">
            <a:extLst>
              <a:ext uri="{FF2B5EF4-FFF2-40B4-BE49-F238E27FC236}">
                <a16:creationId xmlns:a16="http://schemas.microsoft.com/office/drawing/2014/main" id="{C239F036-D163-4314-A6D0-DD2E2E92A1F3}"/>
              </a:ext>
            </a:extLst>
          </p:cNvPr>
          <p:cNvGrpSpPr>
            <a:grpSpLocks noChangeAspect="1"/>
          </p:cNvGrpSpPr>
          <p:nvPr/>
        </p:nvGrpSpPr>
        <p:grpSpPr>
          <a:xfrm>
            <a:off x="8728735" y="1825629"/>
            <a:ext cx="1671936" cy="3146316"/>
            <a:chOff x="8728734" y="1690688"/>
            <a:chExt cx="1872145" cy="3523075"/>
          </a:xfrm>
        </p:grpSpPr>
        <p:pic>
          <p:nvPicPr>
            <p:cNvPr id="7" name="Picture 6" descr="A picture containing chart&#10;&#10;Description automatically generated">
              <a:extLst>
                <a:ext uri="{FF2B5EF4-FFF2-40B4-BE49-F238E27FC236}">
                  <a16:creationId xmlns:a16="http://schemas.microsoft.com/office/drawing/2014/main" id="{8C1EBAAE-D8B4-4188-BACA-072218A44108}"/>
                </a:ext>
              </a:extLst>
            </p:cNvPr>
            <p:cNvPicPr>
              <a:picLocks noChangeAspect="1"/>
            </p:cNvPicPr>
            <p:nvPr/>
          </p:nvPicPr>
          <p:blipFill>
            <a:blip r:embed="rId2"/>
            <a:stretch>
              <a:fillRect/>
            </a:stretch>
          </p:blipFill>
          <p:spPr>
            <a:xfrm>
              <a:off x="8728735" y="1690688"/>
              <a:ext cx="1872144" cy="2747497"/>
            </a:xfrm>
            <a:prstGeom prst="rect">
              <a:avLst/>
            </a:prstGeom>
          </p:spPr>
        </p:pic>
        <p:sp>
          <p:nvSpPr>
            <p:cNvPr id="8" name="TextBox 7">
              <a:extLst>
                <a:ext uri="{FF2B5EF4-FFF2-40B4-BE49-F238E27FC236}">
                  <a16:creationId xmlns:a16="http://schemas.microsoft.com/office/drawing/2014/main" id="{30182204-C20B-49DB-B188-2F663491B8BA}"/>
                </a:ext>
              </a:extLst>
            </p:cNvPr>
            <p:cNvSpPr txBox="1"/>
            <p:nvPr/>
          </p:nvSpPr>
          <p:spPr>
            <a:xfrm>
              <a:off x="8728734" y="4490036"/>
              <a:ext cx="1872145" cy="723727"/>
            </a:xfrm>
            <a:prstGeom prst="rect">
              <a:avLst/>
            </a:prstGeom>
            <a:noFill/>
          </p:spPr>
          <p:txBody>
            <a:bodyPr wrap="square" rtlCol="0">
              <a:spAutoFit/>
            </a:bodyPr>
            <a:lstStyle/>
            <a:p>
              <a:r>
                <a:rPr lang="en-GB" sz="1200" i="1" dirty="0"/>
                <a:t>One source on parliaments and crisis (published May 2020)</a:t>
              </a:r>
            </a:p>
          </p:txBody>
        </p:sp>
      </p:grpSp>
    </p:spTree>
    <p:extLst>
      <p:ext uri="{BB962C8B-B14F-4D97-AF65-F5344CB8AC3E}">
        <p14:creationId xmlns:p14="http://schemas.microsoft.com/office/powerpoint/2010/main" val="4265581054"/>
      </p:ext>
    </p:extLst>
  </p:cSld>
  <p:clrMapOvr>
    <a:masterClrMapping/>
  </p:clrMapOvr>
  <mc:AlternateContent xmlns:mc="http://schemas.openxmlformats.org/markup-compatibility/2006" xmlns:p14="http://schemas.microsoft.com/office/powerpoint/2010/main">
    <mc:Choice Requires="p14">
      <p:transition spd="slow" p14:dur="2000" advTm="36175"/>
    </mc:Choice>
    <mc:Fallback xmlns="">
      <p:transition spd="slow" advTm="361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BA23-98EC-49BB-BD6E-1E7EAAE9D1A1}"/>
              </a:ext>
            </a:extLst>
          </p:cNvPr>
          <p:cNvSpPr>
            <a:spLocks noGrp="1"/>
          </p:cNvSpPr>
          <p:nvPr>
            <p:ph type="title"/>
          </p:nvPr>
        </p:nvSpPr>
        <p:spPr/>
        <p:txBody>
          <a:bodyPr>
            <a:normAutofit/>
          </a:bodyPr>
          <a:lstStyle/>
          <a:p>
            <a:r>
              <a:rPr lang="en-GB" dirty="0"/>
              <a:t>How can library &amp; research services help with these five challenges?</a:t>
            </a:r>
          </a:p>
        </p:txBody>
      </p:sp>
      <p:sp>
        <p:nvSpPr>
          <p:cNvPr id="3" name="Content Placeholder 2">
            <a:extLst>
              <a:ext uri="{FF2B5EF4-FFF2-40B4-BE49-F238E27FC236}">
                <a16:creationId xmlns:a16="http://schemas.microsoft.com/office/drawing/2014/main" id="{DB82C124-603C-4BC0-9333-CD0C34DA07FA}"/>
              </a:ext>
            </a:extLst>
          </p:cNvPr>
          <p:cNvSpPr>
            <a:spLocks noGrp="1"/>
          </p:cNvSpPr>
          <p:nvPr>
            <p:ph idx="1"/>
          </p:nvPr>
        </p:nvSpPr>
        <p:spPr/>
        <p:txBody>
          <a:bodyPr>
            <a:normAutofit fontScale="62500" lnSpcReduction="20000"/>
          </a:bodyPr>
          <a:lstStyle/>
          <a:p>
            <a:pPr marL="514350" indent="-514350">
              <a:spcBef>
                <a:spcPts val="1800"/>
              </a:spcBef>
              <a:buFont typeface="+mj-lt"/>
              <a:buAutoNum type="arabicPeriod"/>
            </a:pPr>
            <a:r>
              <a:rPr lang="en-GB" i="1" dirty="0"/>
              <a:t>Maintain the right and practical ability to perform parliament’s core functions</a:t>
            </a:r>
          </a:p>
          <a:p>
            <a:pPr lvl="1"/>
            <a:r>
              <a:rPr lang="en-GB" dirty="0"/>
              <a:t>Adaptation to remote working, providing information, library services and information literacy training online and/or by innovation in hard-copy and in-person services </a:t>
            </a:r>
          </a:p>
          <a:p>
            <a:pPr marL="514350" indent="-514350">
              <a:spcBef>
                <a:spcPts val="1800"/>
              </a:spcBef>
              <a:buFont typeface="+mj-lt"/>
              <a:buAutoNum type="arabicPeriod"/>
            </a:pPr>
            <a:r>
              <a:rPr lang="en-GB" sz="2900" i="1" dirty="0"/>
              <a:t>To act as an </a:t>
            </a:r>
            <a:r>
              <a:rPr lang="en-GB" i="1" dirty="0"/>
              <a:t>effective forum </a:t>
            </a:r>
          </a:p>
          <a:p>
            <a:pPr lvl="1"/>
            <a:r>
              <a:rPr lang="en-GB" dirty="0"/>
              <a:t>Provision of high-quality information to inform dialogue and deliberation;</a:t>
            </a:r>
          </a:p>
          <a:p>
            <a:pPr lvl="1"/>
            <a:r>
              <a:rPr lang="en-GB" dirty="0"/>
              <a:t>Acquiring, presenting, summarising diverse expert views;</a:t>
            </a:r>
          </a:p>
          <a:p>
            <a:pPr lvl="1"/>
            <a:r>
              <a:rPr lang="en-GB" dirty="0"/>
              <a:t>Analysing false and misleading information and providing corrections.</a:t>
            </a:r>
          </a:p>
          <a:p>
            <a:pPr marL="457200" indent="-457200">
              <a:spcBef>
                <a:spcPts val="1800"/>
              </a:spcBef>
              <a:buFont typeface="+mj-lt"/>
              <a:buAutoNum type="arabicPeriod"/>
            </a:pPr>
            <a:r>
              <a:rPr lang="en-GB" dirty="0"/>
              <a:t> </a:t>
            </a:r>
            <a:r>
              <a:rPr lang="en-GB" i="1" dirty="0"/>
              <a:t>To improve the quality of policy and legislation addressing the crisis</a:t>
            </a:r>
          </a:p>
          <a:p>
            <a:pPr lvl="1"/>
            <a:r>
              <a:rPr lang="en-GB" dirty="0"/>
              <a:t>‘Business as usual’ for library &amp; research – providing </a:t>
            </a:r>
            <a:r>
              <a:rPr lang="en-GB" u="sng" dirty="0"/>
              <a:t>evidence</a:t>
            </a:r>
            <a:r>
              <a:rPr lang="en-GB" dirty="0"/>
              <a:t> on which policy can be based, assessed and argued for. </a:t>
            </a:r>
          </a:p>
          <a:p>
            <a:pPr marL="514350" indent="-514350">
              <a:spcBef>
                <a:spcPts val="1800"/>
              </a:spcBef>
              <a:buFont typeface="+mj-lt"/>
              <a:buAutoNum type="arabicPeriod"/>
            </a:pPr>
            <a:r>
              <a:rPr lang="en-GB" i="1" dirty="0"/>
              <a:t>Avoid isolation and introspection, learn from, and cooperate with, civil society and other parliaments</a:t>
            </a:r>
          </a:p>
          <a:p>
            <a:pPr lvl="1"/>
            <a:r>
              <a:rPr lang="en-GB" dirty="0"/>
              <a:t>PLRS often have a network of connections with experts and institutions nationally and internationally and can quickly gather comparative information and expert input, including for their own practice.</a:t>
            </a:r>
          </a:p>
          <a:p>
            <a:pPr marL="514350" indent="-514350">
              <a:spcBef>
                <a:spcPts val="1800"/>
              </a:spcBef>
              <a:buFont typeface="+mj-lt"/>
              <a:buAutoNum type="arabicPeriod"/>
            </a:pPr>
            <a:r>
              <a:rPr lang="en-GB" i="1" dirty="0"/>
              <a:t>Be visible to citizens in winning the first four challenges, and be seen to be doing so responsibly and safely</a:t>
            </a:r>
          </a:p>
          <a:p>
            <a:pPr lvl="1"/>
            <a:r>
              <a:rPr lang="en-GB" dirty="0"/>
              <a:t>Re-use of factual information prepared for Members by library &amp; research in the parliament’s external communication with citizens</a:t>
            </a:r>
          </a:p>
          <a:p>
            <a:pPr lvl="1"/>
            <a:r>
              <a:rPr lang="en-GB" dirty="0"/>
              <a:t>Operating library &amp; research safely &amp; responsibly</a:t>
            </a:r>
          </a:p>
        </p:txBody>
      </p:sp>
      <p:sp>
        <p:nvSpPr>
          <p:cNvPr id="4" name="Footer Placeholder 3">
            <a:extLst>
              <a:ext uri="{FF2B5EF4-FFF2-40B4-BE49-F238E27FC236}">
                <a16:creationId xmlns:a16="http://schemas.microsoft.com/office/drawing/2014/main" id="{674393A9-2D6D-40D4-BC07-69916B030384}"/>
              </a:ext>
            </a:extLst>
          </p:cNvPr>
          <p:cNvSpPr>
            <a:spLocks noGrp="1"/>
          </p:cNvSpPr>
          <p:nvPr>
            <p:ph type="ftr" sz="quarter" idx="11"/>
          </p:nvPr>
        </p:nvSpPr>
        <p:spPr/>
        <p:txBody>
          <a:bodyPr/>
          <a:lstStyle/>
          <a:p>
            <a:pPr algn="ctr"/>
            <a:r>
              <a:rPr lang="en-US"/>
              <a:t>Slide </a:t>
            </a:r>
            <a:fld id="{F2716537-2B2A-4DD5-B931-E0350B70B434}" type="slidenum">
              <a:rPr lang="en-US" smtClean="0"/>
              <a:pPr algn="ctr"/>
              <a:t>4</a:t>
            </a:fld>
            <a:endParaRPr lang="en-US" dirty="0"/>
          </a:p>
        </p:txBody>
      </p:sp>
    </p:spTree>
    <p:extLst>
      <p:ext uri="{BB962C8B-B14F-4D97-AF65-F5344CB8AC3E}">
        <p14:creationId xmlns:p14="http://schemas.microsoft.com/office/powerpoint/2010/main" val="36436361"/>
      </p:ext>
    </p:extLst>
  </p:cSld>
  <p:clrMapOvr>
    <a:masterClrMapping/>
  </p:clrMapOvr>
  <mc:AlternateContent xmlns:mc="http://schemas.openxmlformats.org/markup-compatibility/2006" xmlns:p14="http://schemas.microsoft.com/office/powerpoint/2010/main">
    <mc:Choice Requires="p14">
      <p:transition spd="slow" p14:dur="2000" advTm="113733"/>
    </mc:Choice>
    <mc:Fallback xmlns="">
      <p:transition spd="slow" advTm="11373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BA23-98EC-49BB-BD6E-1E7EAAE9D1A1}"/>
              </a:ext>
            </a:extLst>
          </p:cNvPr>
          <p:cNvSpPr>
            <a:spLocks noGrp="1"/>
          </p:cNvSpPr>
          <p:nvPr>
            <p:ph type="title"/>
          </p:nvPr>
        </p:nvSpPr>
        <p:spPr/>
        <p:txBody>
          <a:bodyPr>
            <a:normAutofit/>
          </a:bodyPr>
          <a:lstStyle/>
          <a:p>
            <a:r>
              <a:rPr lang="en-GB" dirty="0"/>
              <a:t>Parliamentary library &amp; research services in the pandemic – the upside</a:t>
            </a:r>
          </a:p>
        </p:txBody>
      </p:sp>
      <p:sp>
        <p:nvSpPr>
          <p:cNvPr id="3" name="Content Placeholder 2">
            <a:extLst>
              <a:ext uri="{FF2B5EF4-FFF2-40B4-BE49-F238E27FC236}">
                <a16:creationId xmlns:a16="http://schemas.microsoft.com/office/drawing/2014/main" id="{DB82C124-603C-4BC0-9333-CD0C34DA07FA}"/>
              </a:ext>
            </a:extLst>
          </p:cNvPr>
          <p:cNvSpPr>
            <a:spLocks noGrp="1"/>
          </p:cNvSpPr>
          <p:nvPr>
            <p:ph idx="1"/>
          </p:nvPr>
        </p:nvSpPr>
        <p:spPr/>
        <p:txBody>
          <a:bodyPr>
            <a:normAutofit/>
          </a:bodyPr>
          <a:lstStyle/>
          <a:p>
            <a:pPr>
              <a:spcBef>
                <a:spcPts val="1800"/>
              </a:spcBef>
            </a:pPr>
            <a:r>
              <a:rPr lang="en-GB" sz="2600" dirty="0"/>
              <a:t>Most services reported low to moderate impact from the pandemic</a:t>
            </a:r>
          </a:p>
          <a:p>
            <a:pPr>
              <a:spcBef>
                <a:spcPts val="1800"/>
              </a:spcBef>
            </a:pPr>
            <a:r>
              <a:rPr lang="en-GB" sz="2600" dirty="0"/>
              <a:t>In many cases, PLRS have been notably effective in maintaining services in difficult circumstances, helping parliaments meet their challenges and winning appreciation for their efforts</a:t>
            </a:r>
          </a:p>
          <a:p>
            <a:pPr>
              <a:spcBef>
                <a:spcPts val="1800"/>
              </a:spcBef>
            </a:pPr>
            <a:r>
              <a:rPr lang="en-GB" sz="2600" dirty="0"/>
              <a:t>Resurgence of ‘expertise’ (after loss of esteem in the global financial crisis)</a:t>
            </a:r>
          </a:p>
          <a:p>
            <a:pPr marL="457200" lvl="1" indent="0">
              <a:spcBef>
                <a:spcPts val="1800"/>
              </a:spcBef>
              <a:buNone/>
            </a:pPr>
            <a:r>
              <a:rPr lang="en-GB" sz="1900" dirty="0"/>
              <a:t>“The COVID-19 pandemic has created a once-in-a-generation level of interest in the best-available evidence to inform policy, practice and personal decisions” Africa Evidence Network, May 2021</a:t>
            </a:r>
          </a:p>
          <a:p>
            <a:pPr>
              <a:spcBef>
                <a:spcPts val="1800"/>
              </a:spcBef>
            </a:pPr>
            <a:r>
              <a:rPr lang="en-GB" sz="2600" dirty="0"/>
              <a:t>The challenges to parliaments in the longer term will need support from expertise and high-quality information</a:t>
            </a:r>
          </a:p>
          <a:p>
            <a:pPr>
              <a:spcBef>
                <a:spcPts val="1800"/>
              </a:spcBef>
            </a:pPr>
            <a:endParaRPr lang="en-GB" dirty="0"/>
          </a:p>
          <a:p>
            <a:pPr>
              <a:spcBef>
                <a:spcPts val="1800"/>
              </a:spcBef>
            </a:pPr>
            <a:endParaRPr lang="en-GB" dirty="0"/>
          </a:p>
        </p:txBody>
      </p:sp>
      <p:sp>
        <p:nvSpPr>
          <p:cNvPr id="4" name="Footer Placeholder 3">
            <a:extLst>
              <a:ext uri="{FF2B5EF4-FFF2-40B4-BE49-F238E27FC236}">
                <a16:creationId xmlns:a16="http://schemas.microsoft.com/office/drawing/2014/main" id="{674393A9-2D6D-40D4-BC07-69916B030384}"/>
              </a:ext>
            </a:extLst>
          </p:cNvPr>
          <p:cNvSpPr>
            <a:spLocks noGrp="1"/>
          </p:cNvSpPr>
          <p:nvPr>
            <p:ph type="ftr" sz="quarter" idx="11"/>
          </p:nvPr>
        </p:nvSpPr>
        <p:spPr/>
        <p:txBody>
          <a:bodyPr/>
          <a:lstStyle/>
          <a:p>
            <a:pPr algn="ctr"/>
            <a:r>
              <a:rPr lang="en-US"/>
              <a:t>Slide </a:t>
            </a:r>
            <a:fld id="{F2716537-2B2A-4DD5-B931-E0350B70B434}" type="slidenum">
              <a:rPr lang="en-US" smtClean="0"/>
              <a:pPr algn="ctr"/>
              <a:t>5</a:t>
            </a:fld>
            <a:endParaRPr lang="en-US" dirty="0"/>
          </a:p>
        </p:txBody>
      </p:sp>
    </p:spTree>
    <p:extLst>
      <p:ext uri="{BB962C8B-B14F-4D97-AF65-F5344CB8AC3E}">
        <p14:creationId xmlns:p14="http://schemas.microsoft.com/office/powerpoint/2010/main" val="1581486527"/>
      </p:ext>
    </p:extLst>
  </p:cSld>
  <p:clrMapOvr>
    <a:masterClrMapping/>
  </p:clrMapOvr>
  <mc:AlternateContent xmlns:mc="http://schemas.openxmlformats.org/markup-compatibility/2006" xmlns:p14="http://schemas.microsoft.com/office/powerpoint/2010/main">
    <mc:Choice Requires="p14">
      <p:transition spd="slow" p14:dur="2000" advTm="51950"/>
    </mc:Choice>
    <mc:Fallback xmlns="">
      <p:transition spd="slow" advTm="5195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BA23-98EC-49BB-BD6E-1E7EAAE9D1A1}"/>
              </a:ext>
            </a:extLst>
          </p:cNvPr>
          <p:cNvSpPr>
            <a:spLocks noGrp="1"/>
          </p:cNvSpPr>
          <p:nvPr>
            <p:ph type="title"/>
          </p:nvPr>
        </p:nvSpPr>
        <p:spPr/>
        <p:txBody>
          <a:bodyPr>
            <a:normAutofit/>
          </a:bodyPr>
          <a:lstStyle/>
          <a:p>
            <a:r>
              <a:rPr lang="en-GB" dirty="0"/>
              <a:t>Parliamentary library &amp; research services in the pandemic – the downside</a:t>
            </a:r>
          </a:p>
        </p:txBody>
      </p:sp>
      <p:sp>
        <p:nvSpPr>
          <p:cNvPr id="3" name="Content Placeholder 2">
            <a:extLst>
              <a:ext uri="{FF2B5EF4-FFF2-40B4-BE49-F238E27FC236}">
                <a16:creationId xmlns:a16="http://schemas.microsoft.com/office/drawing/2014/main" id="{DB82C124-603C-4BC0-9333-CD0C34DA07FA}"/>
              </a:ext>
            </a:extLst>
          </p:cNvPr>
          <p:cNvSpPr>
            <a:spLocks noGrp="1"/>
          </p:cNvSpPr>
          <p:nvPr>
            <p:ph idx="1"/>
          </p:nvPr>
        </p:nvSpPr>
        <p:spPr/>
        <p:txBody>
          <a:bodyPr>
            <a:normAutofit/>
          </a:bodyPr>
          <a:lstStyle/>
          <a:p>
            <a:pPr>
              <a:spcBef>
                <a:spcPts val="1800"/>
              </a:spcBef>
            </a:pPr>
            <a:r>
              <a:rPr lang="en-GB" sz="2400" dirty="0"/>
              <a:t>Considerable stress for managers and individual staff</a:t>
            </a:r>
          </a:p>
          <a:p>
            <a:pPr>
              <a:spcBef>
                <a:spcPts val="1800"/>
              </a:spcBef>
            </a:pPr>
            <a:r>
              <a:rPr lang="en-GB" sz="2400" dirty="0"/>
              <a:t>Divides - digital, socio-economic, gender and age</a:t>
            </a:r>
          </a:p>
          <a:p>
            <a:pPr>
              <a:spcBef>
                <a:spcPts val="1800"/>
              </a:spcBef>
            </a:pPr>
            <a:r>
              <a:rPr lang="en-GB" sz="2400" dirty="0"/>
              <a:t>Fear that success in coping with the crisis will lead to unrealistic expectations for the future</a:t>
            </a:r>
          </a:p>
          <a:p>
            <a:pPr>
              <a:spcBef>
                <a:spcPts val="1800"/>
              </a:spcBef>
            </a:pPr>
            <a:r>
              <a:rPr lang="en-GB" sz="2400" dirty="0"/>
              <a:t>What happens with the staff, managers and clients who are not adapted to a new all-digital environment?</a:t>
            </a:r>
          </a:p>
          <a:p>
            <a:pPr>
              <a:spcBef>
                <a:spcPts val="1800"/>
              </a:spcBef>
            </a:pPr>
            <a:r>
              <a:rPr lang="en-GB" sz="2400" dirty="0"/>
              <a:t>In some respects the worst of the crisis may be still to come (not only in terms of public health) and it may be prolonged. Resource consequences for library and research. Larger consequences for democracy with implications for library and research?</a:t>
            </a:r>
          </a:p>
          <a:p>
            <a:pPr>
              <a:spcBef>
                <a:spcPts val="1800"/>
              </a:spcBef>
            </a:pPr>
            <a:endParaRPr lang="en-GB" dirty="0"/>
          </a:p>
          <a:p>
            <a:pPr>
              <a:spcBef>
                <a:spcPts val="1800"/>
              </a:spcBef>
            </a:pPr>
            <a:endParaRPr lang="en-GB" dirty="0"/>
          </a:p>
          <a:p>
            <a:pPr>
              <a:spcBef>
                <a:spcPts val="1800"/>
              </a:spcBef>
            </a:pPr>
            <a:endParaRPr lang="en-GB" dirty="0"/>
          </a:p>
        </p:txBody>
      </p:sp>
      <p:sp>
        <p:nvSpPr>
          <p:cNvPr id="4" name="Footer Placeholder 3">
            <a:extLst>
              <a:ext uri="{FF2B5EF4-FFF2-40B4-BE49-F238E27FC236}">
                <a16:creationId xmlns:a16="http://schemas.microsoft.com/office/drawing/2014/main" id="{674393A9-2D6D-40D4-BC07-69916B030384}"/>
              </a:ext>
            </a:extLst>
          </p:cNvPr>
          <p:cNvSpPr>
            <a:spLocks noGrp="1"/>
          </p:cNvSpPr>
          <p:nvPr>
            <p:ph type="ftr" sz="quarter" idx="11"/>
          </p:nvPr>
        </p:nvSpPr>
        <p:spPr/>
        <p:txBody>
          <a:bodyPr/>
          <a:lstStyle/>
          <a:p>
            <a:pPr algn="ctr"/>
            <a:r>
              <a:rPr lang="en-US"/>
              <a:t>Slide </a:t>
            </a:r>
            <a:fld id="{F2716537-2B2A-4DD5-B931-E0350B70B434}" type="slidenum">
              <a:rPr lang="en-US" smtClean="0"/>
              <a:pPr algn="ctr"/>
              <a:t>6</a:t>
            </a:fld>
            <a:endParaRPr lang="en-US" dirty="0"/>
          </a:p>
        </p:txBody>
      </p:sp>
    </p:spTree>
    <p:extLst>
      <p:ext uri="{BB962C8B-B14F-4D97-AF65-F5344CB8AC3E}">
        <p14:creationId xmlns:p14="http://schemas.microsoft.com/office/powerpoint/2010/main" val="522770899"/>
      </p:ext>
    </p:extLst>
  </p:cSld>
  <p:clrMapOvr>
    <a:masterClrMapping/>
  </p:clrMapOvr>
  <mc:AlternateContent xmlns:mc="http://schemas.openxmlformats.org/markup-compatibility/2006" xmlns:p14="http://schemas.microsoft.com/office/powerpoint/2010/main">
    <mc:Choice Requires="p14">
      <p:transition spd="slow" p14:dur="2000" advTm="85380"/>
    </mc:Choice>
    <mc:Fallback xmlns="">
      <p:transition spd="slow" advTm="8538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1C37-EF80-40CD-BB6E-74E5DA318CE7}"/>
              </a:ext>
            </a:extLst>
          </p:cNvPr>
          <p:cNvSpPr>
            <a:spLocks noGrp="1"/>
          </p:cNvSpPr>
          <p:nvPr>
            <p:ph type="title"/>
          </p:nvPr>
        </p:nvSpPr>
        <p:spPr/>
        <p:txBody>
          <a:bodyPr/>
          <a:lstStyle/>
          <a:p>
            <a:r>
              <a:rPr lang="en-US" dirty="0"/>
              <a:t>Taking a longer view</a:t>
            </a:r>
            <a:endParaRPr lang="en-GB" dirty="0"/>
          </a:p>
        </p:txBody>
      </p:sp>
      <p:sp>
        <p:nvSpPr>
          <p:cNvPr id="3" name="Content Placeholder 2">
            <a:extLst>
              <a:ext uri="{FF2B5EF4-FFF2-40B4-BE49-F238E27FC236}">
                <a16:creationId xmlns:a16="http://schemas.microsoft.com/office/drawing/2014/main" id="{9095CCCE-BB92-4903-BFCA-18AD71AD52DC}"/>
              </a:ext>
            </a:extLst>
          </p:cNvPr>
          <p:cNvSpPr>
            <a:spLocks noGrp="1"/>
          </p:cNvSpPr>
          <p:nvPr>
            <p:ph idx="1"/>
          </p:nvPr>
        </p:nvSpPr>
        <p:spPr/>
        <p:txBody>
          <a:bodyPr>
            <a:normAutofit/>
          </a:bodyPr>
          <a:lstStyle/>
          <a:p>
            <a:r>
              <a:rPr lang="en-US" sz="2400" dirty="0"/>
              <a:t>The immediate COVID-19 crisis played to the strengths of many parliamentary library &amp; research services, and raised the value of what they do</a:t>
            </a:r>
          </a:p>
          <a:p>
            <a:r>
              <a:rPr lang="en-US" sz="2400" dirty="0"/>
              <a:t>The longer-term pandemic consequences may make a more difficult environment for parliamentary libraries</a:t>
            </a:r>
          </a:p>
          <a:p>
            <a:r>
              <a:rPr lang="en-US" sz="2400" dirty="0"/>
              <a:t>Some managers expect their business to return to normal, some think a permanent transition to digital has accelerated, while others believe this is a revolutionary moment. </a:t>
            </a:r>
          </a:p>
          <a:p>
            <a:r>
              <a:rPr lang="en-US" sz="2400" dirty="0"/>
              <a:t>Digital divides</a:t>
            </a:r>
          </a:p>
          <a:p>
            <a:r>
              <a:rPr lang="en-US" sz="2400" dirty="0"/>
              <a:t>The mismatch between service capacity to offer digital services and client capacity and willingness to use them</a:t>
            </a:r>
          </a:p>
        </p:txBody>
      </p:sp>
      <p:sp>
        <p:nvSpPr>
          <p:cNvPr id="4" name="Footer Placeholder 3">
            <a:extLst>
              <a:ext uri="{FF2B5EF4-FFF2-40B4-BE49-F238E27FC236}">
                <a16:creationId xmlns:a16="http://schemas.microsoft.com/office/drawing/2014/main" id="{49485340-4B84-4D4C-9C11-28BB7FD340F0}"/>
              </a:ext>
            </a:extLst>
          </p:cNvPr>
          <p:cNvSpPr>
            <a:spLocks noGrp="1"/>
          </p:cNvSpPr>
          <p:nvPr>
            <p:ph type="ftr" sz="quarter" idx="11"/>
          </p:nvPr>
        </p:nvSpPr>
        <p:spPr/>
        <p:txBody>
          <a:bodyPr/>
          <a:lstStyle/>
          <a:p>
            <a:pPr algn="ctr"/>
            <a:r>
              <a:rPr lang="en-US"/>
              <a:t>Slide </a:t>
            </a:r>
            <a:fld id="{F2716537-2B2A-4DD5-B931-E0350B70B434}" type="slidenum">
              <a:rPr lang="en-US" smtClean="0"/>
              <a:pPr algn="ctr"/>
              <a:t>7</a:t>
            </a:fld>
            <a:endParaRPr lang="en-US" dirty="0"/>
          </a:p>
        </p:txBody>
      </p:sp>
    </p:spTree>
    <p:extLst>
      <p:ext uri="{BB962C8B-B14F-4D97-AF65-F5344CB8AC3E}">
        <p14:creationId xmlns:p14="http://schemas.microsoft.com/office/powerpoint/2010/main" val="663300323"/>
      </p:ext>
    </p:extLst>
  </p:cSld>
  <p:clrMapOvr>
    <a:masterClrMapping/>
  </p:clrMapOvr>
  <mc:AlternateContent xmlns:mc="http://schemas.openxmlformats.org/markup-compatibility/2006" xmlns:p14="http://schemas.microsoft.com/office/powerpoint/2010/main">
    <mc:Choice Requires="p14">
      <p:transition spd="slow" p14:dur="2000" advTm="97685"/>
    </mc:Choice>
    <mc:Fallback xmlns="">
      <p:transition spd="slow" advTm="9768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1C37-EF80-40CD-BB6E-74E5DA318CE7}"/>
              </a:ext>
            </a:extLst>
          </p:cNvPr>
          <p:cNvSpPr>
            <a:spLocks noGrp="1"/>
          </p:cNvSpPr>
          <p:nvPr>
            <p:ph type="title"/>
          </p:nvPr>
        </p:nvSpPr>
        <p:spPr/>
        <p:txBody>
          <a:bodyPr/>
          <a:lstStyle/>
          <a:p>
            <a:r>
              <a:rPr lang="en-GB" dirty="0"/>
              <a:t>Learning &amp; preparing for the next crisis</a:t>
            </a:r>
          </a:p>
        </p:txBody>
      </p:sp>
      <p:sp>
        <p:nvSpPr>
          <p:cNvPr id="3" name="Content Placeholder 2">
            <a:extLst>
              <a:ext uri="{FF2B5EF4-FFF2-40B4-BE49-F238E27FC236}">
                <a16:creationId xmlns:a16="http://schemas.microsoft.com/office/drawing/2014/main" id="{9095CCCE-BB92-4903-BFCA-18AD71AD52DC}"/>
              </a:ext>
            </a:extLst>
          </p:cNvPr>
          <p:cNvSpPr>
            <a:spLocks noGrp="1"/>
          </p:cNvSpPr>
          <p:nvPr>
            <p:ph idx="1"/>
          </p:nvPr>
        </p:nvSpPr>
        <p:spPr/>
        <p:txBody>
          <a:bodyPr>
            <a:normAutofit/>
          </a:bodyPr>
          <a:lstStyle/>
          <a:p>
            <a:r>
              <a:rPr lang="en-US" dirty="0"/>
              <a:t>Vital to learn and to share learning amongst PLRS – </a:t>
            </a:r>
          </a:p>
          <a:p>
            <a:pPr lvl="1"/>
            <a:r>
              <a:rPr lang="en-US" dirty="0"/>
              <a:t>IFLAPARL has run surveys and events in which all are invited to participate.</a:t>
            </a:r>
          </a:p>
          <a:p>
            <a:pPr lvl="1"/>
            <a:r>
              <a:rPr lang="en-US" dirty="0"/>
              <a:t>Positive that APLAP and the </a:t>
            </a:r>
            <a:r>
              <a:rPr lang="en-GB" dirty="0"/>
              <a:t>Network of Parliamentary Libraries in Latin America and the Caribbean opened their regional conferences to a worldwide audience</a:t>
            </a:r>
            <a:endParaRPr lang="en-US" dirty="0"/>
          </a:p>
          <a:p>
            <a:r>
              <a:rPr lang="en-US" dirty="0"/>
              <a:t>What about other kinds of crisis? </a:t>
            </a:r>
          </a:p>
          <a:p>
            <a:r>
              <a:rPr lang="en-US" dirty="0"/>
              <a:t>Only one service in the IFLAPARL survey had a business continuity (disaster recovery) plan which they used and found useful.</a:t>
            </a:r>
          </a:p>
          <a:p>
            <a:r>
              <a:rPr lang="en-US" dirty="0"/>
              <a:t>Need to access more scientific expertise</a:t>
            </a:r>
          </a:p>
        </p:txBody>
      </p:sp>
      <p:sp>
        <p:nvSpPr>
          <p:cNvPr id="4" name="Footer Placeholder 3">
            <a:extLst>
              <a:ext uri="{FF2B5EF4-FFF2-40B4-BE49-F238E27FC236}">
                <a16:creationId xmlns:a16="http://schemas.microsoft.com/office/drawing/2014/main" id="{49485340-4B84-4D4C-9C11-28BB7FD340F0}"/>
              </a:ext>
            </a:extLst>
          </p:cNvPr>
          <p:cNvSpPr>
            <a:spLocks noGrp="1"/>
          </p:cNvSpPr>
          <p:nvPr>
            <p:ph type="ftr" sz="quarter" idx="11"/>
          </p:nvPr>
        </p:nvSpPr>
        <p:spPr/>
        <p:txBody>
          <a:bodyPr/>
          <a:lstStyle/>
          <a:p>
            <a:pPr algn="ctr"/>
            <a:r>
              <a:rPr lang="en-US"/>
              <a:t>Slide </a:t>
            </a:r>
            <a:fld id="{F2716537-2B2A-4DD5-B931-E0350B70B434}" type="slidenum">
              <a:rPr lang="en-US" smtClean="0"/>
              <a:pPr algn="ctr"/>
              <a:t>8</a:t>
            </a:fld>
            <a:endParaRPr lang="en-US" dirty="0"/>
          </a:p>
        </p:txBody>
      </p:sp>
    </p:spTree>
    <p:extLst>
      <p:ext uri="{BB962C8B-B14F-4D97-AF65-F5344CB8AC3E}">
        <p14:creationId xmlns:p14="http://schemas.microsoft.com/office/powerpoint/2010/main" val="1307731769"/>
      </p:ext>
    </p:extLst>
  </p:cSld>
  <p:clrMapOvr>
    <a:masterClrMapping/>
  </p:clrMapOvr>
  <mc:AlternateContent xmlns:mc="http://schemas.openxmlformats.org/markup-compatibility/2006" xmlns:p14="http://schemas.microsoft.com/office/powerpoint/2010/main">
    <mc:Choice Requires="p14">
      <p:transition spd="slow" p14:dur="2000" advTm="85589"/>
    </mc:Choice>
    <mc:Fallback xmlns="">
      <p:transition spd="slow" advTm="8558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1067-DF2F-4747-A560-FA475DFDF9F5}"/>
              </a:ext>
            </a:extLst>
          </p:cNvPr>
          <p:cNvSpPr>
            <a:spLocks noGrp="1"/>
          </p:cNvSpPr>
          <p:nvPr>
            <p:ph type="title"/>
          </p:nvPr>
        </p:nvSpPr>
        <p:spPr/>
        <p:txBody>
          <a:bodyPr/>
          <a:lstStyle/>
          <a:p>
            <a:r>
              <a:rPr lang="en-GB" dirty="0"/>
              <a:t>Longer term: focus on value</a:t>
            </a:r>
          </a:p>
        </p:txBody>
      </p:sp>
      <p:sp>
        <p:nvSpPr>
          <p:cNvPr id="3" name="Content Placeholder 2">
            <a:extLst>
              <a:ext uri="{FF2B5EF4-FFF2-40B4-BE49-F238E27FC236}">
                <a16:creationId xmlns:a16="http://schemas.microsoft.com/office/drawing/2014/main" id="{FA70A795-8850-4EFE-A620-C37020C7BE5E}"/>
              </a:ext>
            </a:extLst>
          </p:cNvPr>
          <p:cNvSpPr>
            <a:spLocks noGrp="1"/>
          </p:cNvSpPr>
          <p:nvPr>
            <p:ph idx="1"/>
          </p:nvPr>
        </p:nvSpPr>
        <p:spPr/>
        <p:txBody>
          <a:bodyPr>
            <a:normAutofit fontScale="92500"/>
          </a:bodyPr>
          <a:lstStyle/>
          <a:p>
            <a:r>
              <a:rPr lang="en-GB" dirty="0"/>
              <a:t>Our professional understanding of the </a:t>
            </a:r>
            <a:r>
              <a:rPr lang="en-GB" b="1" dirty="0"/>
              <a:t>value</a:t>
            </a:r>
            <a:r>
              <a:rPr lang="en-GB" dirty="0"/>
              <a:t> of information does not, in normal times, correspond to Members’ understanding of the value of information and the services which provide it</a:t>
            </a:r>
          </a:p>
          <a:p>
            <a:r>
              <a:rPr lang="en-GB" dirty="0"/>
              <a:t>We are insufficiently conscious of the </a:t>
            </a:r>
            <a:r>
              <a:rPr lang="en-GB" b="1" dirty="0"/>
              <a:t>costs of information</a:t>
            </a:r>
            <a:r>
              <a:rPr lang="en-GB" dirty="0"/>
              <a:t> to Members</a:t>
            </a:r>
          </a:p>
          <a:p>
            <a:r>
              <a:rPr lang="en-GB" dirty="0"/>
              <a:t>We don’t know enough about how individual Members make decisions and the role of information in that process, to make good investment decisions</a:t>
            </a:r>
          </a:p>
          <a:p>
            <a:r>
              <a:rPr lang="en-GB" dirty="0"/>
              <a:t>Benchmarking and professional standards may misdirect investment </a:t>
            </a:r>
          </a:p>
          <a:p>
            <a:r>
              <a:rPr lang="en-GB" dirty="0"/>
              <a:t>Libraries usually have an excellent level of client focus. Too much client focus in a parliamentary library can also misdirect investment. Belief in client feedback can lead to complacency.</a:t>
            </a:r>
          </a:p>
        </p:txBody>
      </p:sp>
      <p:sp>
        <p:nvSpPr>
          <p:cNvPr id="4" name="Footer Placeholder 3">
            <a:extLst>
              <a:ext uri="{FF2B5EF4-FFF2-40B4-BE49-F238E27FC236}">
                <a16:creationId xmlns:a16="http://schemas.microsoft.com/office/drawing/2014/main" id="{B24F337E-B4A1-462D-8BC1-E095F5F703F1}"/>
              </a:ext>
            </a:extLst>
          </p:cNvPr>
          <p:cNvSpPr>
            <a:spLocks noGrp="1"/>
          </p:cNvSpPr>
          <p:nvPr>
            <p:ph type="ftr" sz="quarter" idx="11"/>
          </p:nvPr>
        </p:nvSpPr>
        <p:spPr/>
        <p:txBody>
          <a:bodyPr/>
          <a:lstStyle/>
          <a:p>
            <a:pPr algn="ctr"/>
            <a:r>
              <a:rPr lang="en-US"/>
              <a:t>Slide </a:t>
            </a:r>
            <a:fld id="{F2716537-2B2A-4DD5-B931-E0350B70B434}" type="slidenum">
              <a:rPr lang="en-US" smtClean="0"/>
              <a:pPr algn="ctr"/>
              <a:t>9</a:t>
            </a:fld>
            <a:endParaRPr lang="en-US" dirty="0"/>
          </a:p>
        </p:txBody>
      </p:sp>
    </p:spTree>
    <p:extLst>
      <p:ext uri="{BB962C8B-B14F-4D97-AF65-F5344CB8AC3E}">
        <p14:creationId xmlns:p14="http://schemas.microsoft.com/office/powerpoint/2010/main" val="2906049864"/>
      </p:ext>
    </p:extLst>
  </p:cSld>
  <p:clrMapOvr>
    <a:masterClrMapping/>
  </p:clrMapOvr>
  <mc:AlternateContent xmlns:mc="http://schemas.openxmlformats.org/markup-compatibility/2006" xmlns:p14="http://schemas.microsoft.com/office/powerpoint/2010/main">
    <mc:Choice Requires="p14">
      <p:transition spd="slow" p14:dur="2000" advTm="59870"/>
    </mc:Choice>
    <mc:Fallback xmlns="">
      <p:transition spd="slow" advTm="5987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6c05727-aa75-4e4a-9b5f-8a80a1165891"/>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4022</TotalTime>
  <Words>2599</Words>
  <Application>Microsoft Office PowerPoint</Application>
  <PresentationFormat>Widescreen</PresentationFormat>
  <Paragraphs>188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‘All you need is LOVE’: parliamentary library &amp; research services that support parliaments in winning challenges during times of crisis</vt:lpstr>
      <vt:lpstr>Introduction</vt:lpstr>
      <vt:lpstr>What challenges do parliaments have to win in a crisis?</vt:lpstr>
      <vt:lpstr>How can library &amp; research services help with these five challenges?</vt:lpstr>
      <vt:lpstr>Parliamentary library &amp; research services in the pandemic – the upside</vt:lpstr>
      <vt:lpstr>Parliamentary library &amp; research services in the pandemic – the downside</vt:lpstr>
      <vt:lpstr>Taking a longer view</vt:lpstr>
      <vt:lpstr>Learning &amp; preparing for the next crisis</vt:lpstr>
      <vt:lpstr>Longer term: focus on value</vt:lpstr>
      <vt:lpstr>Meeting Member needs in the longer-term</vt:lpstr>
      <vt:lpstr>Parliamentary library &amp; research services, the provision of evidence and UN SDG 16</vt:lpstr>
      <vt:lpstr>Evidence-based policymaking ‘EBPM’</vt:lpstr>
      <vt:lpstr>‘Evidence-influenced policy’ &amp; politics of EBPM</vt:lpstr>
      <vt:lpstr>Evidence-influenced policy in parliaments</vt:lpstr>
      <vt:lpstr>Evidence-influenced policy in parliaments</vt:lpstr>
      <vt:lpstr>African parliaments have applied EPBM approach in development projects</vt:lpstr>
      <vt:lpstr>Strategy lessons from the African EBPM experience (and elsewhere)</vt:lpstr>
      <vt:lpstr>Strategy lessons from the African EBPM experience (and elsewhere)</vt:lpstr>
      <vt:lpstr>‘What has LOVE got to do with it?’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things I wished I had known</dc:title>
  <dc:creator>Iain Watt</dc:creator>
  <cp:lastModifiedBy>Billing, Rowena (DPS)</cp:lastModifiedBy>
  <cp:revision>5</cp:revision>
  <dcterms:created xsi:type="dcterms:W3CDTF">2021-05-17T15:04:11Z</dcterms:created>
  <dcterms:modified xsi:type="dcterms:W3CDTF">2021-07-19T00:58:03Z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